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68" r:id="rId2"/>
    <p:sldId id="269" r:id="rId3"/>
    <p:sldId id="270" r:id="rId4"/>
    <p:sldId id="271" r:id="rId5"/>
    <p:sldId id="356" r:id="rId6"/>
    <p:sldId id="357" r:id="rId7"/>
    <p:sldId id="358" r:id="rId8"/>
    <p:sldId id="359" r:id="rId9"/>
    <p:sldId id="360" r:id="rId10"/>
    <p:sldId id="361" r:id="rId11"/>
    <p:sldId id="265" r:id="rId12"/>
    <p:sldId id="267" r:id="rId13"/>
    <p:sldId id="256" r:id="rId14"/>
    <p:sldId id="257" r:id="rId15"/>
    <p:sldId id="258" r:id="rId16"/>
    <p:sldId id="259" r:id="rId17"/>
    <p:sldId id="260" r:id="rId18"/>
    <p:sldId id="261" r:id="rId19"/>
    <p:sldId id="262" r:id="rId20"/>
    <p:sldId id="264"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C583"/>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2186" autoAdjust="0"/>
  </p:normalViewPr>
  <p:slideViewPr>
    <p:cSldViewPr snapToGrid="0" snapToObjects="1">
      <p:cViewPr varScale="1">
        <p:scale>
          <a:sx n="126" d="100"/>
          <a:sy n="126" d="100"/>
        </p:scale>
        <p:origin x="1480" y="20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ata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svg"/><Relationship Id="rId1" Type="http://schemas.openxmlformats.org/officeDocument/2006/relationships/image" Target="../media/image26.png"/><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23DE9F-3C0A-45C1-A4BE-9A69AA346A7B}"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US"/>
        </a:p>
      </dgm:t>
    </dgm:pt>
    <dgm:pt modelId="{B42D70A4-9A17-4716-AFE2-646A6A1B33F2}">
      <dgm:prSet/>
      <dgm:spPr/>
      <dgm:t>
        <a:bodyPr/>
        <a:lstStyle/>
        <a:p>
          <a:r>
            <a:rPr lang="en-US"/>
            <a:t>Team-based ethnography of vaginal bleeding care in two Indiana hospital emergency care settings</a:t>
          </a:r>
        </a:p>
      </dgm:t>
    </dgm:pt>
    <dgm:pt modelId="{1A3F1295-1355-4735-A659-3574CD270B7F}" type="parTrans" cxnId="{E2181339-4484-4F0F-A250-37E72962E2AC}">
      <dgm:prSet/>
      <dgm:spPr/>
      <dgm:t>
        <a:bodyPr/>
        <a:lstStyle/>
        <a:p>
          <a:endParaRPr lang="en-US"/>
        </a:p>
      </dgm:t>
    </dgm:pt>
    <dgm:pt modelId="{876E0DD0-9DDA-4A6E-8333-8B12B27440DC}" type="sibTrans" cxnId="{E2181339-4484-4F0F-A250-37E72962E2AC}">
      <dgm:prSet/>
      <dgm:spPr/>
      <dgm:t>
        <a:bodyPr/>
        <a:lstStyle/>
        <a:p>
          <a:endParaRPr lang="en-US"/>
        </a:p>
      </dgm:t>
    </dgm:pt>
    <dgm:pt modelId="{8DFF6779-AC2D-471C-B2DA-A8B6003FCDCC}">
      <dgm:prSet/>
      <dgm:spPr/>
      <dgm:t>
        <a:bodyPr/>
        <a:lstStyle/>
        <a:p>
          <a:r>
            <a:rPr lang="en-US"/>
            <a:t>Level 1 Trauma Center with no L&amp;D</a:t>
          </a:r>
        </a:p>
      </dgm:t>
    </dgm:pt>
    <dgm:pt modelId="{F5AD01B7-8D0A-43C5-A242-3B95A5C64D8C}" type="parTrans" cxnId="{2913740E-88A6-490A-9951-E8CE783E9C9A}">
      <dgm:prSet/>
      <dgm:spPr/>
      <dgm:t>
        <a:bodyPr/>
        <a:lstStyle/>
        <a:p>
          <a:endParaRPr lang="en-US"/>
        </a:p>
      </dgm:t>
    </dgm:pt>
    <dgm:pt modelId="{65E6D2BD-DF8E-420F-968E-6FFEBA6622C5}" type="sibTrans" cxnId="{2913740E-88A6-490A-9951-E8CE783E9C9A}">
      <dgm:prSet/>
      <dgm:spPr/>
      <dgm:t>
        <a:bodyPr/>
        <a:lstStyle/>
        <a:p>
          <a:endParaRPr lang="en-US"/>
        </a:p>
      </dgm:t>
    </dgm:pt>
    <dgm:pt modelId="{139D454F-E524-4659-9013-DC176CD849E5}">
      <dgm:prSet/>
      <dgm:spPr/>
      <dgm:t>
        <a:bodyPr/>
        <a:lstStyle/>
        <a:p>
          <a:r>
            <a:rPr lang="en-US"/>
            <a:t>Separate OB ED triage area staffed by OB/GY</a:t>
          </a:r>
        </a:p>
      </dgm:t>
    </dgm:pt>
    <dgm:pt modelId="{38B453E0-9564-4027-ACB9-EEA5C3F48081}" type="parTrans" cxnId="{C7551A41-F3E0-45B3-B7A9-B47D091AA476}">
      <dgm:prSet/>
      <dgm:spPr/>
      <dgm:t>
        <a:bodyPr/>
        <a:lstStyle/>
        <a:p>
          <a:endParaRPr lang="en-US"/>
        </a:p>
      </dgm:t>
    </dgm:pt>
    <dgm:pt modelId="{3C87941B-097F-47D7-A002-732F3DE6B799}" type="sibTrans" cxnId="{C7551A41-F3E0-45B3-B7A9-B47D091AA476}">
      <dgm:prSet/>
      <dgm:spPr/>
      <dgm:t>
        <a:bodyPr/>
        <a:lstStyle/>
        <a:p>
          <a:endParaRPr lang="en-US"/>
        </a:p>
      </dgm:t>
    </dgm:pt>
    <dgm:pt modelId="{178C6295-4629-47E7-8A98-DECFAD5BF68F}">
      <dgm:prSet/>
      <dgm:spPr/>
      <dgm:t>
        <a:bodyPr/>
        <a:lstStyle/>
        <a:p>
          <a:r>
            <a:rPr lang="en-US"/>
            <a:t>Intermittent observations </a:t>
          </a:r>
        </a:p>
      </dgm:t>
    </dgm:pt>
    <dgm:pt modelId="{A336781A-D891-4584-AE4B-2B848AD5354D}" type="parTrans" cxnId="{75028337-C95C-4DD4-8D9F-687BA21EE1F1}">
      <dgm:prSet/>
      <dgm:spPr/>
      <dgm:t>
        <a:bodyPr/>
        <a:lstStyle/>
        <a:p>
          <a:endParaRPr lang="en-US"/>
        </a:p>
      </dgm:t>
    </dgm:pt>
    <dgm:pt modelId="{2D9665E4-173A-492F-86DC-A409DF788487}" type="sibTrans" cxnId="{75028337-C95C-4DD4-8D9F-687BA21EE1F1}">
      <dgm:prSet/>
      <dgm:spPr/>
      <dgm:t>
        <a:bodyPr/>
        <a:lstStyle/>
        <a:p>
          <a:endParaRPr lang="en-US"/>
        </a:p>
      </dgm:t>
    </dgm:pt>
    <dgm:pt modelId="{4B0C5A38-74FB-45B5-8A81-0447ED2ECE73}">
      <dgm:prSet/>
      <dgm:spPr/>
      <dgm:t>
        <a:bodyPr/>
        <a:lstStyle/>
        <a:p>
          <a:r>
            <a:rPr lang="en-US"/>
            <a:t>Patients</a:t>
          </a:r>
        </a:p>
      </dgm:t>
    </dgm:pt>
    <dgm:pt modelId="{58A71B1C-EC1D-49CF-89B5-C82148ADF0E9}" type="parTrans" cxnId="{E5808D21-C7CE-48AD-8196-E3F7BD24C7D7}">
      <dgm:prSet/>
      <dgm:spPr/>
      <dgm:t>
        <a:bodyPr/>
        <a:lstStyle/>
        <a:p>
          <a:endParaRPr lang="en-US"/>
        </a:p>
      </dgm:t>
    </dgm:pt>
    <dgm:pt modelId="{32381575-5441-4BC1-9746-2DAD23553B3E}" type="sibTrans" cxnId="{E5808D21-C7CE-48AD-8196-E3F7BD24C7D7}">
      <dgm:prSet/>
      <dgm:spPr/>
      <dgm:t>
        <a:bodyPr/>
        <a:lstStyle/>
        <a:p>
          <a:endParaRPr lang="en-US"/>
        </a:p>
      </dgm:t>
    </dgm:pt>
    <dgm:pt modelId="{0CB106B8-1791-4522-B7D8-FA0ACB0181E4}">
      <dgm:prSet/>
      <dgm:spPr/>
      <dgm:t>
        <a:bodyPr/>
        <a:lstStyle/>
        <a:p>
          <a:r>
            <a:rPr lang="en-US"/>
            <a:t>Clinicians (Physicians, APPs)</a:t>
          </a:r>
        </a:p>
      </dgm:t>
    </dgm:pt>
    <dgm:pt modelId="{C4DF0CA8-0C23-4026-A72F-4EA5C3B80EBB}" type="parTrans" cxnId="{91BDC92E-B5C9-48B0-B974-44AE5B48E7B7}">
      <dgm:prSet/>
      <dgm:spPr/>
      <dgm:t>
        <a:bodyPr/>
        <a:lstStyle/>
        <a:p>
          <a:endParaRPr lang="en-US"/>
        </a:p>
      </dgm:t>
    </dgm:pt>
    <dgm:pt modelId="{F9DD6CA9-B494-4E69-92A5-357FF93D83F5}" type="sibTrans" cxnId="{91BDC92E-B5C9-48B0-B974-44AE5B48E7B7}">
      <dgm:prSet/>
      <dgm:spPr/>
      <dgm:t>
        <a:bodyPr/>
        <a:lstStyle/>
        <a:p>
          <a:endParaRPr lang="en-US"/>
        </a:p>
      </dgm:t>
    </dgm:pt>
    <dgm:pt modelId="{2A50BA1C-D07E-4EFC-AD3A-D4A7275F7A08}">
      <dgm:prSet/>
      <dgm:spPr/>
      <dgm:t>
        <a:bodyPr/>
        <a:lstStyle/>
        <a:p>
          <a:r>
            <a:rPr lang="en-US"/>
            <a:t>Nursing</a:t>
          </a:r>
          <a:br>
            <a:rPr lang="en-US"/>
          </a:br>
          <a:r>
            <a:rPr lang="en-US"/>
            <a:t>Social Work</a:t>
          </a:r>
        </a:p>
      </dgm:t>
    </dgm:pt>
    <dgm:pt modelId="{E9E978E6-8242-4097-8838-B6FD7692520A}" type="parTrans" cxnId="{0DDB5255-EA6D-4B18-A603-8D18C90CF002}">
      <dgm:prSet/>
      <dgm:spPr/>
      <dgm:t>
        <a:bodyPr/>
        <a:lstStyle/>
        <a:p>
          <a:endParaRPr lang="en-US"/>
        </a:p>
      </dgm:t>
    </dgm:pt>
    <dgm:pt modelId="{AEDBBBB4-3803-42ED-802B-DA8DB610BACB}" type="sibTrans" cxnId="{0DDB5255-EA6D-4B18-A603-8D18C90CF002}">
      <dgm:prSet/>
      <dgm:spPr/>
      <dgm:t>
        <a:bodyPr/>
        <a:lstStyle/>
        <a:p>
          <a:endParaRPr lang="en-US"/>
        </a:p>
      </dgm:t>
    </dgm:pt>
    <dgm:pt modelId="{019A2EDD-346B-426A-B56A-9DFCE915CD4D}">
      <dgm:prSet/>
      <dgm:spPr/>
      <dgm:t>
        <a:bodyPr/>
        <a:lstStyle/>
        <a:p>
          <a:r>
            <a:rPr lang="en-US"/>
            <a:t>Case managers</a:t>
          </a:r>
        </a:p>
      </dgm:t>
    </dgm:pt>
    <dgm:pt modelId="{690EFE96-78CD-4A9D-B14D-A3F292FEDE5B}" type="parTrans" cxnId="{E6F9D835-F835-483F-B932-C099805A0DF5}">
      <dgm:prSet/>
      <dgm:spPr/>
      <dgm:t>
        <a:bodyPr/>
        <a:lstStyle/>
        <a:p>
          <a:endParaRPr lang="en-US"/>
        </a:p>
      </dgm:t>
    </dgm:pt>
    <dgm:pt modelId="{9680970E-E324-428C-B30B-7F93CC9717A9}" type="sibTrans" cxnId="{E6F9D835-F835-483F-B932-C099805A0DF5}">
      <dgm:prSet/>
      <dgm:spPr/>
      <dgm:t>
        <a:bodyPr/>
        <a:lstStyle/>
        <a:p>
          <a:endParaRPr lang="en-US"/>
        </a:p>
      </dgm:t>
    </dgm:pt>
    <dgm:pt modelId="{F975188B-5D93-4C1F-81C6-8B23A234E5D0}">
      <dgm:prSet/>
      <dgm:spPr/>
      <dgm:t>
        <a:bodyPr/>
        <a:lstStyle/>
        <a:p>
          <a:r>
            <a:rPr lang="en-US"/>
            <a:t>In-depth interviews with clinicians (LF, RC, KL)</a:t>
          </a:r>
        </a:p>
      </dgm:t>
    </dgm:pt>
    <dgm:pt modelId="{C2990004-E16D-4A64-A3CE-F1B5B4D9A9A7}" type="parTrans" cxnId="{DE7CE2C6-6A57-4714-AF25-0D2C28755966}">
      <dgm:prSet/>
      <dgm:spPr/>
      <dgm:t>
        <a:bodyPr/>
        <a:lstStyle/>
        <a:p>
          <a:endParaRPr lang="en-US"/>
        </a:p>
      </dgm:t>
    </dgm:pt>
    <dgm:pt modelId="{1F78B65D-DC1A-429C-8443-5ABF9DDB62ED}" type="sibTrans" cxnId="{DE7CE2C6-6A57-4714-AF25-0D2C28755966}">
      <dgm:prSet/>
      <dgm:spPr/>
      <dgm:t>
        <a:bodyPr/>
        <a:lstStyle/>
        <a:p>
          <a:endParaRPr lang="en-US"/>
        </a:p>
      </dgm:t>
    </dgm:pt>
    <dgm:pt modelId="{3FDCCD0F-0B42-4987-8A56-3EAC01C83AA2}">
      <dgm:prSet/>
      <dgm:spPr/>
      <dgm:t>
        <a:bodyPr/>
        <a:lstStyle/>
        <a:p>
          <a:r>
            <a:rPr lang="en-US"/>
            <a:t>September 2023 to October 2024</a:t>
          </a:r>
        </a:p>
      </dgm:t>
    </dgm:pt>
    <dgm:pt modelId="{F95C53D7-74FA-4689-A0B7-A30AB5C81F20}" type="parTrans" cxnId="{1B2C8C18-AC53-4D4A-8EDB-7F46C515E484}">
      <dgm:prSet/>
      <dgm:spPr/>
      <dgm:t>
        <a:bodyPr/>
        <a:lstStyle/>
        <a:p>
          <a:endParaRPr lang="en-US"/>
        </a:p>
      </dgm:t>
    </dgm:pt>
    <dgm:pt modelId="{01739D23-D182-49D9-89CB-A2E1B40309E6}" type="sibTrans" cxnId="{1B2C8C18-AC53-4D4A-8EDB-7F46C515E484}">
      <dgm:prSet/>
      <dgm:spPr/>
      <dgm:t>
        <a:bodyPr/>
        <a:lstStyle/>
        <a:p>
          <a:endParaRPr lang="en-US"/>
        </a:p>
      </dgm:t>
    </dgm:pt>
    <dgm:pt modelId="{41C0796E-219C-4E38-A002-7AB8AB5216BC}" type="pres">
      <dgm:prSet presAssocID="{E423DE9F-3C0A-45C1-A4BE-9A69AA346A7B}" presName="matrix" presStyleCnt="0">
        <dgm:presLayoutVars>
          <dgm:chMax val="1"/>
          <dgm:dir/>
          <dgm:resizeHandles val="exact"/>
        </dgm:presLayoutVars>
      </dgm:prSet>
      <dgm:spPr/>
    </dgm:pt>
    <dgm:pt modelId="{1C7AEDF8-A1B3-4E4C-9C59-7D4D5D66A2D3}" type="pres">
      <dgm:prSet presAssocID="{E423DE9F-3C0A-45C1-A4BE-9A69AA346A7B}" presName="axisShape" presStyleLbl="bgShp" presStyleIdx="0" presStyleCnt="1"/>
      <dgm:spPr/>
    </dgm:pt>
    <dgm:pt modelId="{7DEAB172-A30B-4270-B6B3-CCBCFDB38FB7}" type="pres">
      <dgm:prSet presAssocID="{E423DE9F-3C0A-45C1-A4BE-9A69AA346A7B}" presName="rect1" presStyleLbl="node1" presStyleIdx="0" presStyleCnt="4">
        <dgm:presLayoutVars>
          <dgm:chMax val="0"/>
          <dgm:chPref val="0"/>
          <dgm:bulletEnabled val="1"/>
        </dgm:presLayoutVars>
      </dgm:prSet>
      <dgm:spPr/>
    </dgm:pt>
    <dgm:pt modelId="{B4FD732A-9E24-4C74-94F7-345311C89A77}" type="pres">
      <dgm:prSet presAssocID="{E423DE9F-3C0A-45C1-A4BE-9A69AA346A7B}" presName="rect2" presStyleLbl="node1" presStyleIdx="1" presStyleCnt="4">
        <dgm:presLayoutVars>
          <dgm:chMax val="0"/>
          <dgm:chPref val="0"/>
          <dgm:bulletEnabled val="1"/>
        </dgm:presLayoutVars>
      </dgm:prSet>
      <dgm:spPr/>
    </dgm:pt>
    <dgm:pt modelId="{5F25D1BD-1DD6-45EB-B9B9-AF1BFE3B43A3}" type="pres">
      <dgm:prSet presAssocID="{E423DE9F-3C0A-45C1-A4BE-9A69AA346A7B}" presName="rect3" presStyleLbl="node1" presStyleIdx="2" presStyleCnt="4">
        <dgm:presLayoutVars>
          <dgm:chMax val="0"/>
          <dgm:chPref val="0"/>
          <dgm:bulletEnabled val="1"/>
        </dgm:presLayoutVars>
      </dgm:prSet>
      <dgm:spPr/>
    </dgm:pt>
    <dgm:pt modelId="{63972E16-7CDC-4CFA-AA4B-9AA5B95D9EFE}" type="pres">
      <dgm:prSet presAssocID="{E423DE9F-3C0A-45C1-A4BE-9A69AA346A7B}" presName="rect4" presStyleLbl="node1" presStyleIdx="3" presStyleCnt="4">
        <dgm:presLayoutVars>
          <dgm:chMax val="0"/>
          <dgm:chPref val="0"/>
          <dgm:bulletEnabled val="1"/>
        </dgm:presLayoutVars>
      </dgm:prSet>
      <dgm:spPr/>
    </dgm:pt>
  </dgm:ptLst>
  <dgm:cxnLst>
    <dgm:cxn modelId="{2913740E-88A6-490A-9951-E8CE783E9C9A}" srcId="{B42D70A4-9A17-4716-AFE2-646A6A1B33F2}" destId="{8DFF6779-AC2D-471C-B2DA-A8B6003FCDCC}" srcOrd="0" destOrd="0" parTransId="{F5AD01B7-8D0A-43C5-A242-3B95A5C64D8C}" sibTransId="{65E6D2BD-DF8E-420F-968E-6FFEBA6622C5}"/>
    <dgm:cxn modelId="{5A210710-E6FD-4701-980C-9B15EBED989D}" type="presOf" srcId="{0CB106B8-1791-4522-B7D8-FA0ACB0181E4}" destId="{B4FD732A-9E24-4C74-94F7-345311C89A77}" srcOrd="0" destOrd="2" presId="urn:microsoft.com/office/officeart/2005/8/layout/matrix2"/>
    <dgm:cxn modelId="{1B2C8C18-AC53-4D4A-8EDB-7F46C515E484}" srcId="{E423DE9F-3C0A-45C1-A4BE-9A69AA346A7B}" destId="{3FDCCD0F-0B42-4987-8A56-3EAC01C83AA2}" srcOrd="3" destOrd="0" parTransId="{F95C53D7-74FA-4689-A0B7-A30AB5C81F20}" sibTransId="{01739D23-D182-49D9-89CB-A2E1B40309E6}"/>
    <dgm:cxn modelId="{E5808D21-C7CE-48AD-8196-E3F7BD24C7D7}" srcId="{178C6295-4629-47E7-8A98-DECFAD5BF68F}" destId="{4B0C5A38-74FB-45B5-8A81-0447ED2ECE73}" srcOrd="0" destOrd="0" parTransId="{58A71B1C-EC1D-49CF-89B5-C82148ADF0E9}" sibTransId="{32381575-5441-4BC1-9746-2DAD23553B3E}"/>
    <dgm:cxn modelId="{91BDC92E-B5C9-48B0-B974-44AE5B48E7B7}" srcId="{178C6295-4629-47E7-8A98-DECFAD5BF68F}" destId="{0CB106B8-1791-4522-B7D8-FA0ACB0181E4}" srcOrd="1" destOrd="0" parTransId="{C4DF0CA8-0C23-4026-A72F-4EA5C3B80EBB}" sibTransId="{F9DD6CA9-B494-4E69-92A5-357FF93D83F5}"/>
    <dgm:cxn modelId="{E6F9D835-F835-483F-B932-C099805A0DF5}" srcId="{178C6295-4629-47E7-8A98-DECFAD5BF68F}" destId="{019A2EDD-346B-426A-B56A-9DFCE915CD4D}" srcOrd="3" destOrd="0" parTransId="{690EFE96-78CD-4A9D-B14D-A3F292FEDE5B}" sibTransId="{9680970E-E324-428C-B30B-7F93CC9717A9}"/>
    <dgm:cxn modelId="{75028337-C95C-4DD4-8D9F-687BA21EE1F1}" srcId="{E423DE9F-3C0A-45C1-A4BE-9A69AA346A7B}" destId="{178C6295-4629-47E7-8A98-DECFAD5BF68F}" srcOrd="1" destOrd="0" parTransId="{A336781A-D891-4584-AE4B-2B848AD5354D}" sibTransId="{2D9665E4-173A-492F-86DC-A409DF788487}"/>
    <dgm:cxn modelId="{E2181339-4484-4F0F-A250-37E72962E2AC}" srcId="{E423DE9F-3C0A-45C1-A4BE-9A69AA346A7B}" destId="{B42D70A4-9A17-4716-AFE2-646A6A1B33F2}" srcOrd="0" destOrd="0" parTransId="{1A3F1295-1355-4735-A659-3574CD270B7F}" sibTransId="{876E0DD0-9DDA-4A6E-8333-8B12B27440DC}"/>
    <dgm:cxn modelId="{AC248B3C-D7A1-4959-9C31-010EB184ED41}" type="presOf" srcId="{B42D70A4-9A17-4716-AFE2-646A6A1B33F2}" destId="{7DEAB172-A30B-4270-B6B3-CCBCFDB38FB7}" srcOrd="0" destOrd="0" presId="urn:microsoft.com/office/officeart/2005/8/layout/matrix2"/>
    <dgm:cxn modelId="{C7551A41-F3E0-45B3-B7A9-B47D091AA476}" srcId="{B42D70A4-9A17-4716-AFE2-646A6A1B33F2}" destId="{139D454F-E524-4659-9013-DC176CD849E5}" srcOrd="1" destOrd="0" parTransId="{38B453E0-9564-4027-ACB9-EEA5C3F48081}" sibTransId="{3C87941B-097F-47D7-A002-732F3DE6B799}"/>
    <dgm:cxn modelId="{0A104642-CB28-42EF-9885-A52EC08EE03C}" type="presOf" srcId="{178C6295-4629-47E7-8A98-DECFAD5BF68F}" destId="{B4FD732A-9E24-4C74-94F7-345311C89A77}" srcOrd="0" destOrd="0" presId="urn:microsoft.com/office/officeart/2005/8/layout/matrix2"/>
    <dgm:cxn modelId="{0DDB5255-EA6D-4B18-A603-8D18C90CF002}" srcId="{178C6295-4629-47E7-8A98-DECFAD5BF68F}" destId="{2A50BA1C-D07E-4EFC-AD3A-D4A7275F7A08}" srcOrd="2" destOrd="0" parTransId="{E9E978E6-8242-4097-8838-B6FD7692520A}" sibTransId="{AEDBBBB4-3803-42ED-802B-DA8DB610BACB}"/>
    <dgm:cxn modelId="{D032B161-CAED-438F-B1E5-A1A7B75AF16A}" type="presOf" srcId="{E423DE9F-3C0A-45C1-A4BE-9A69AA346A7B}" destId="{41C0796E-219C-4E38-A002-7AB8AB5216BC}" srcOrd="0" destOrd="0" presId="urn:microsoft.com/office/officeart/2005/8/layout/matrix2"/>
    <dgm:cxn modelId="{486C2E64-858C-4C00-A024-472212731C62}" type="presOf" srcId="{F975188B-5D93-4C1F-81C6-8B23A234E5D0}" destId="{5F25D1BD-1DD6-45EB-B9B9-AF1BFE3B43A3}" srcOrd="0" destOrd="0" presId="urn:microsoft.com/office/officeart/2005/8/layout/matrix2"/>
    <dgm:cxn modelId="{DD474F91-2725-4F05-84A5-1CA2BD4897FB}" type="presOf" srcId="{019A2EDD-346B-426A-B56A-9DFCE915CD4D}" destId="{B4FD732A-9E24-4C74-94F7-345311C89A77}" srcOrd="0" destOrd="4" presId="urn:microsoft.com/office/officeart/2005/8/layout/matrix2"/>
    <dgm:cxn modelId="{84052B96-E167-465A-AE32-9EB4B806D2A0}" type="presOf" srcId="{4B0C5A38-74FB-45B5-8A81-0447ED2ECE73}" destId="{B4FD732A-9E24-4C74-94F7-345311C89A77}" srcOrd="0" destOrd="1" presId="urn:microsoft.com/office/officeart/2005/8/layout/matrix2"/>
    <dgm:cxn modelId="{F23588B4-8F68-4577-9EE9-527BC81694C0}" type="presOf" srcId="{8DFF6779-AC2D-471C-B2DA-A8B6003FCDCC}" destId="{7DEAB172-A30B-4270-B6B3-CCBCFDB38FB7}" srcOrd="0" destOrd="1" presId="urn:microsoft.com/office/officeart/2005/8/layout/matrix2"/>
    <dgm:cxn modelId="{DE7CE2C6-6A57-4714-AF25-0D2C28755966}" srcId="{E423DE9F-3C0A-45C1-A4BE-9A69AA346A7B}" destId="{F975188B-5D93-4C1F-81C6-8B23A234E5D0}" srcOrd="2" destOrd="0" parTransId="{C2990004-E16D-4A64-A3CE-F1B5B4D9A9A7}" sibTransId="{1F78B65D-DC1A-429C-8443-5ABF9DDB62ED}"/>
    <dgm:cxn modelId="{51775DCC-1256-403D-86F6-746B68F38145}" type="presOf" srcId="{2A50BA1C-D07E-4EFC-AD3A-D4A7275F7A08}" destId="{B4FD732A-9E24-4C74-94F7-345311C89A77}" srcOrd="0" destOrd="3" presId="urn:microsoft.com/office/officeart/2005/8/layout/matrix2"/>
    <dgm:cxn modelId="{38D1C5EA-00C5-487D-B7F8-1D9C7866E73B}" type="presOf" srcId="{139D454F-E524-4659-9013-DC176CD849E5}" destId="{7DEAB172-A30B-4270-B6B3-CCBCFDB38FB7}" srcOrd="0" destOrd="2" presId="urn:microsoft.com/office/officeart/2005/8/layout/matrix2"/>
    <dgm:cxn modelId="{EC7CCAFF-3340-4121-B552-D631BD5B95B7}" type="presOf" srcId="{3FDCCD0F-0B42-4987-8A56-3EAC01C83AA2}" destId="{63972E16-7CDC-4CFA-AA4B-9AA5B95D9EFE}" srcOrd="0" destOrd="0" presId="urn:microsoft.com/office/officeart/2005/8/layout/matrix2"/>
    <dgm:cxn modelId="{290C431D-EC06-4643-A842-F5D6CF6D32C9}" type="presParOf" srcId="{41C0796E-219C-4E38-A002-7AB8AB5216BC}" destId="{1C7AEDF8-A1B3-4E4C-9C59-7D4D5D66A2D3}" srcOrd="0" destOrd="0" presId="urn:microsoft.com/office/officeart/2005/8/layout/matrix2"/>
    <dgm:cxn modelId="{22BF71A3-9F3C-4B89-B825-CACA2CA46377}" type="presParOf" srcId="{41C0796E-219C-4E38-A002-7AB8AB5216BC}" destId="{7DEAB172-A30B-4270-B6B3-CCBCFDB38FB7}" srcOrd="1" destOrd="0" presId="urn:microsoft.com/office/officeart/2005/8/layout/matrix2"/>
    <dgm:cxn modelId="{57D29A4D-4CB2-4395-916C-C12F9BF92E39}" type="presParOf" srcId="{41C0796E-219C-4E38-A002-7AB8AB5216BC}" destId="{B4FD732A-9E24-4C74-94F7-345311C89A77}" srcOrd="2" destOrd="0" presId="urn:microsoft.com/office/officeart/2005/8/layout/matrix2"/>
    <dgm:cxn modelId="{F1D6F0D0-7FE3-479D-97D7-AF556181F5C3}" type="presParOf" srcId="{41C0796E-219C-4E38-A002-7AB8AB5216BC}" destId="{5F25D1BD-1DD6-45EB-B9B9-AF1BFE3B43A3}" srcOrd="3" destOrd="0" presId="urn:microsoft.com/office/officeart/2005/8/layout/matrix2"/>
    <dgm:cxn modelId="{A63B97A9-6E67-4CC1-8364-22D42E70B75A}" type="presParOf" srcId="{41C0796E-219C-4E38-A002-7AB8AB5216BC}" destId="{63972E16-7CDC-4CFA-AA4B-9AA5B95D9EFE}" srcOrd="4" destOrd="0" presId="urn:microsoft.com/office/officeart/2005/8/layout/matrix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D9EB97-41C3-4B40-B811-663BB17DFF75}"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D5BC9914-08C8-45D7-8495-6310B6D591D1}">
      <dgm:prSet custT="1"/>
      <dgm:spPr/>
      <dgm:t>
        <a:bodyPr/>
        <a:lstStyle/>
        <a:p>
          <a:pPr>
            <a:lnSpc>
              <a:spcPct val="100000"/>
            </a:lnSpc>
          </a:pPr>
          <a:r>
            <a:rPr lang="en-US" sz="1400" dirty="0"/>
            <a:t>EDs often serve as the first point of contact for patients with early pregnancy complications, making this setting particularly sensitive to the effects of restrictive laws.</a:t>
          </a:r>
        </a:p>
      </dgm:t>
    </dgm:pt>
    <dgm:pt modelId="{37ED2D4D-6295-405B-A038-E9102C8408C8}" type="parTrans" cxnId="{864AFEBF-D49A-4CC6-8108-C5384B6D5E21}">
      <dgm:prSet/>
      <dgm:spPr/>
      <dgm:t>
        <a:bodyPr/>
        <a:lstStyle/>
        <a:p>
          <a:endParaRPr lang="en-US"/>
        </a:p>
      </dgm:t>
    </dgm:pt>
    <dgm:pt modelId="{EFD9ED6D-E259-499C-BF6E-FE3D3C7E56FF}" type="sibTrans" cxnId="{864AFEBF-D49A-4CC6-8108-C5384B6D5E21}">
      <dgm:prSet/>
      <dgm:spPr/>
      <dgm:t>
        <a:bodyPr/>
        <a:lstStyle/>
        <a:p>
          <a:endParaRPr lang="en-US"/>
        </a:p>
      </dgm:t>
    </dgm:pt>
    <dgm:pt modelId="{91BF16AB-493A-433E-A2C2-085CBB9949C9}">
      <dgm:prSet/>
      <dgm:spPr/>
      <dgm:t>
        <a:bodyPr/>
        <a:lstStyle/>
        <a:p>
          <a:pPr>
            <a:lnSpc>
              <a:spcPct val="100000"/>
            </a:lnSpc>
          </a:pPr>
          <a:r>
            <a:rPr lang="en-US"/>
            <a:t>Clinicians are caught between following vague or punitive laws and their ethical commitment to patient care.</a:t>
          </a:r>
        </a:p>
      </dgm:t>
    </dgm:pt>
    <dgm:pt modelId="{2E50695E-C240-43B4-89C2-D597D71EE23F}" type="parTrans" cxnId="{DC599849-64C1-4167-8370-9D174B44581E}">
      <dgm:prSet/>
      <dgm:spPr/>
      <dgm:t>
        <a:bodyPr/>
        <a:lstStyle/>
        <a:p>
          <a:endParaRPr lang="en-US"/>
        </a:p>
      </dgm:t>
    </dgm:pt>
    <dgm:pt modelId="{5C974B4A-51D5-453F-AC7B-29BAA74363E0}" type="sibTrans" cxnId="{DC599849-64C1-4167-8370-9D174B44581E}">
      <dgm:prSet/>
      <dgm:spPr/>
      <dgm:t>
        <a:bodyPr/>
        <a:lstStyle/>
        <a:p>
          <a:endParaRPr lang="en-US"/>
        </a:p>
      </dgm:t>
    </dgm:pt>
    <dgm:pt modelId="{62AB44B4-896B-41B5-A67D-57A207C48E95}">
      <dgm:prSet/>
      <dgm:spPr/>
      <dgm:t>
        <a:bodyPr/>
        <a:lstStyle/>
        <a:p>
          <a:pPr>
            <a:lnSpc>
              <a:spcPct val="100000"/>
            </a:lnSpc>
          </a:pPr>
          <a:r>
            <a:rPr lang="en-US"/>
            <a:t>Legal risk shifts information-gathering from curiosity or care-based to protection-based.</a:t>
          </a:r>
        </a:p>
      </dgm:t>
    </dgm:pt>
    <dgm:pt modelId="{DF397692-8642-4158-8F00-CF3CEE085672}" type="parTrans" cxnId="{4FA6A2F8-8902-44FE-BB04-A6D1D240326D}">
      <dgm:prSet/>
      <dgm:spPr/>
      <dgm:t>
        <a:bodyPr/>
        <a:lstStyle/>
        <a:p>
          <a:endParaRPr lang="en-US"/>
        </a:p>
      </dgm:t>
    </dgm:pt>
    <dgm:pt modelId="{A76D6192-3F44-472F-9E94-8236BCB0D72F}" type="sibTrans" cxnId="{4FA6A2F8-8902-44FE-BB04-A6D1D240326D}">
      <dgm:prSet/>
      <dgm:spPr/>
      <dgm:t>
        <a:bodyPr/>
        <a:lstStyle/>
        <a:p>
          <a:endParaRPr lang="en-US"/>
        </a:p>
      </dgm:t>
    </dgm:pt>
    <dgm:pt modelId="{68B0A173-2624-40E7-92AC-1B0F498FE6BD}">
      <dgm:prSet/>
      <dgm:spPr/>
      <dgm:t>
        <a:bodyPr/>
        <a:lstStyle/>
        <a:p>
          <a:pPr>
            <a:lnSpc>
              <a:spcPct val="100000"/>
            </a:lnSpc>
          </a:pPr>
          <a:r>
            <a:rPr lang="en-US"/>
            <a:t>We are moving to a more centralized approach regressing our efforts away from an integrated approach. </a:t>
          </a:r>
        </a:p>
      </dgm:t>
    </dgm:pt>
    <dgm:pt modelId="{80860E27-9BD4-4E57-81BE-80852EE7F3E8}" type="parTrans" cxnId="{4959E501-564A-4D6C-9326-92746030E735}">
      <dgm:prSet/>
      <dgm:spPr/>
      <dgm:t>
        <a:bodyPr/>
        <a:lstStyle/>
        <a:p>
          <a:endParaRPr lang="en-US"/>
        </a:p>
      </dgm:t>
    </dgm:pt>
    <dgm:pt modelId="{73BCE41D-B112-46DA-B88F-8D9030BB4862}" type="sibTrans" cxnId="{4959E501-564A-4D6C-9326-92746030E735}">
      <dgm:prSet/>
      <dgm:spPr/>
      <dgm:t>
        <a:bodyPr/>
        <a:lstStyle/>
        <a:p>
          <a:endParaRPr lang="en-US"/>
        </a:p>
      </dgm:t>
    </dgm:pt>
    <dgm:pt modelId="{1B8E65A5-F5CE-449B-8888-7042607B433D}" type="pres">
      <dgm:prSet presAssocID="{3ED9EB97-41C3-4B40-B811-663BB17DFF75}" presName="root" presStyleCnt="0">
        <dgm:presLayoutVars>
          <dgm:dir/>
          <dgm:resizeHandles val="exact"/>
        </dgm:presLayoutVars>
      </dgm:prSet>
      <dgm:spPr/>
    </dgm:pt>
    <dgm:pt modelId="{2D2F3D1B-8743-4F1D-9431-B27269E74828}" type="pres">
      <dgm:prSet presAssocID="{D5BC9914-08C8-45D7-8495-6310B6D591D1}" presName="compNode" presStyleCnt="0"/>
      <dgm:spPr/>
    </dgm:pt>
    <dgm:pt modelId="{E571070C-02A6-4E7C-A4EC-269AA823EF83}" type="pres">
      <dgm:prSet presAssocID="{D5BC9914-08C8-45D7-8495-6310B6D591D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E41A71AA-E80E-427A-8EB3-305C84C99DA1}" type="pres">
      <dgm:prSet presAssocID="{D5BC9914-08C8-45D7-8495-6310B6D591D1}" presName="spaceRect" presStyleCnt="0"/>
      <dgm:spPr/>
    </dgm:pt>
    <dgm:pt modelId="{C37BE068-E19F-4E65-BA58-C749BC2A181C}" type="pres">
      <dgm:prSet presAssocID="{D5BC9914-08C8-45D7-8495-6310B6D591D1}" presName="textRect" presStyleLbl="revTx" presStyleIdx="0" presStyleCnt="4">
        <dgm:presLayoutVars>
          <dgm:chMax val="1"/>
          <dgm:chPref val="1"/>
        </dgm:presLayoutVars>
      </dgm:prSet>
      <dgm:spPr/>
    </dgm:pt>
    <dgm:pt modelId="{B1999537-6D98-4545-B4AA-C515C9FB5DFE}" type="pres">
      <dgm:prSet presAssocID="{EFD9ED6D-E259-499C-BF6E-FE3D3C7E56FF}" presName="sibTrans" presStyleCnt="0"/>
      <dgm:spPr/>
    </dgm:pt>
    <dgm:pt modelId="{C0C36A83-A16F-4627-B183-F904D37E5C8C}" type="pres">
      <dgm:prSet presAssocID="{91BF16AB-493A-433E-A2C2-085CBB9949C9}" presName="compNode" presStyleCnt="0"/>
      <dgm:spPr/>
    </dgm:pt>
    <dgm:pt modelId="{C520359C-1798-4309-B29D-14CFAABCB84E}" type="pres">
      <dgm:prSet presAssocID="{91BF16AB-493A-433E-A2C2-085CBB9949C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ethoscope"/>
        </a:ext>
      </dgm:extLst>
    </dgm:pt>
    <dgm:pt modelId="{8ACDA4D5-40CB-4672-95A8-C949EB520FF4}" type="pres">
      <dgm:prSet presAssocID="{91BF16AB-493A-433E-A2C2-085CBB9949C9}" presName="spaceRect" presStyleCnt="0"/>
      <dgm:spPr/>
    </dgm:pt>
    <dgm:pt modelId="{AE36795A-3D42-408E-9ED7-98DC588D8AAE}" type="pres">
      <dgm:prSet presAssocID="{91BF16AB-493A-433E-A2C2-085CBB9949C9}" presName="textRect" presStyleLbl="revTx" presStyleIdx="1" presStyleCnt="4">
        <dgm:presLayoutVars>
          <dgm:chMax val="1"/>
          <dgm:chPref val="1"/>
        </dgm:presLayoutVars>
      </dgm:prSet>
      <dgm:spPr/>
    </dgm:pt>
    <dgm:pt modelId="{4DE660F8-A9AD-4141-8186-E97DBA343A98}" type="pres">
      <dgm:prSet presAssocID="{5C974B4A-51D5-453F-AC7B-29BAA74363E0}" presName="sibTrans" presStyleCnt="0"/>
      <dgm:spPr/>
    </dgm:pt>
    <dgm:pt modelId="{9B533A37-B867-4EF1-AB52-90E03153DABE}" type="pres">
      <dgm:prSet presAssocID="{62AB44B4-896B-41B5-A67D-57A207C48E95}" presName="compNode" presStyleCnt="0"/>
      <dgm:spPr/>
    </dgm:pt>
    <dgm:pt modelId="{D25395E8-197B-420F-A4F3-87FDE394A78D}" type="pres">
      <dgm:prSet presAssocID="{62AB44B4-896B-41B5-A67D-57A207C48E9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Judge"/>
        </a:ext>
      </dgm:extLst>
    </dgm:pt>
    <dgm:pt modelId="{DEA7C9B3-9CF4-4D7E-BD4B-FBAA110F9548}" type="pres">
      <dgm:prSet presAssocID="{62AB44B4-896B-41B5-A67D-57A207C48E95}" presName="spaceRect" presStyleCnt="0"/>
      <dgm:spPr/>
    </dgm:pt>
    <dgm:pt modelId="{ACC9BD9F-B7A5-4730-81B9-C0CE52779BCF}" type="pres">
      <dgm:prSet presAssocID="{62AB44B4-896B-41B5-A67D-57A207C48E95}" presName="textRect" presStyleLbl="revTx" presStyleIdx="2" presStyleCnt="4">
        <dgm:presLayoutVars>
          <dgm:chMax val="1"/>
          <dgm:chPref val="1"/>
        </dgm:presLayoutVars>
      </dgm:prSet>
      <dgm:spPr/>
    </dgm:pt>
    <dgm:pt modelId="{E4A4727C-7D9E-4432-8D96-C0B71873BEA2}" type="pres">
      <dgm:prSet presAssocID="{A76D6192-3F44-472F-9E94-8236BCB0D72F}" presName="sibTrans" presStyleCnt="0"/>
      <dgm:spPr/>
    </dgm:pt>
    <dgm:pt modelId="{3FA83092-30C7-46DC-84AF-3581B8AB95F4}" type="pres">
      <dgm:prSet presAssocID="{68B0A173-2624-40E7-92AC-1B0F498FE6BD}" presName="compNode" presStyleCnt="0"/>
      <dgm:spPr/>
    </dgm:pt>
    <dgm:pt modelId="{953663FA-6931-41FC-B0D5-C35C6777D252}" type="pres">
      <dgm:prSet presAssocID="{68B0A173-2624-40E7-92AC-1B0F498FE6B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ierarchy"/>
        </a:ext>
      </dgm:extLst>
    </dgm:pt>
    <dgm:pt modelId="{A667F695-0EE1-46DE-99FD-9C528CFB0479}" type="pres">
      <dgm:prSet presAssocID="{68B0A173-2624-40E7-92AC-1B0F498FE6BD}" presName="spaceRect" presStyleCnt="0"/>
      <dgm:spPr/>
    </dgm:pt>
    <dgm:pt modelId="{4E3C9DE7-ACDB-4AC4-B1BA-3B3345CFBB40}" type="pres">
      <dgm:prSet presAssocID="{68B0A173-2624-40E7-92AC-1B0F498FE6BD}" presName="textRect" presStyleLbl="revTx" presStyleIdx="3" presStyleCnt="4">
        <dgm:presLayoutVars>
          <dgm:chMax val="1"/>
          <dgm:chPref val="1"/>
        </dgm:presLayoutVars>
      </dgm:prSet>
      <dgm:spPr/>
    </dgm:pt>
  </dgm:ptLst>
  <dgm:cxnLst>
    <dgm:cxn modelId="{4959E501-564A-4D6C-9326-92746030E735}" srcId="{3ED9EB97-41C3-4B40-B811-663BB17DFF75}" destId="{68B0A173-2624-40E7-92AC-1B0F498FE6BD}" srcOrd="3" destOrd="0" parTransId="{80860E27-9BD4-4E57-81BE-80852EE7F3E8}" sibTransId="{73BCE41D-B112-46DA-B88F-8D9030BB4862}"/>
    <dgm:cxn modelId="{0CE42809-4AC7-4617-BF1C-4DC08FE111FF}" type="presOf" srcId="{91BF16AB-493A-433E-A2C2-085CBB9949C9}" destId="{AE36795A-3D42-408E-9ED7-98DC588D8AAE}" srcOrd="0" destOrd="0" presId="urn:microsoft.com/office/officeart/2018/2/layout/IconLabelList"/>
    <dgm:cxn modelId="{3E852D41-7404-4D58-A9CA-EB2517103C83}" type="presOf" srcId="{3ED9EB97-41C3-4B40-B811-663BB17DFF75}" destId="{1B8E65A5-F5CE-449B-8888-7042607B433D}" srcOrd="0" destOrd="0" presId="urn:microsoft.com/office/officeart/2018/2/layout/IconLabelList"/>
    <dgm:cxn modelId="{DC599849-64C1-4167-8370-9D174B44581E}" srcId="{3ED9EB97-41C3-4B40-B811-663BB17DFF75}" destId="{91BF16AB-493A-433E-A2C2-085CBB9949C9}" srcOrd="1" destOrd="0" parTransId="{2E50695E-C240-43B4-89C2-D597D71EE23F}" sibTransId="{5C974B4A-51D5-453F-AC7B-29BAA74363E0}"/>
    <dgm:cxn modelId="{6D57A590-BC8E-4BB4-A887-03FF5454646E}" type="presOf" srcId="{62AB44B4-896B-41B5-A67D-57A207C48E95}" destId="{ACC9BD9F-B7A5-4730-81B9-C0CE52779BCF}" srcOrd="0" destOrd="0" presId="urn:microsoft.com/office/officeart/2018/2/layout/IconLabelList"/>
    <dgm:cxn modelId="{864AFEBF-D49A-4CC6-8108-C5384B6D5E21}" srcId="{3ED9EB97-41C3-4B40-B811-663BB17DFF75}" destId="{D5BC9914-08C8-45D7-8495-6310B6D591D1}" srcOrd="0" destOrd="0" parTransId="{37ED2D4D-6295-405B-A038-E9102C8408C8}" sibTransId="{EFD9ED6D-E259-499C-BF6E-FE3D3C7E56FF}"/>
    <dgm:cxn modelId="{5E3580D1-CF84-46AA-8E63-3B431BD8A81F}" type="presOf" srcId="{68B0A173-2624-40E7-92AC-1B0F498FE6BD}" destId="{4E3C9DE7-ACDB-4AC4-B1BA-3B3345CFBB40}" srcOrd="0" destOrd="0" presId="urn:microsoft.com/office/officeart/2018/2/layout/IconLabelList"/>
    <dgm:cxn modelId="{7B6DBEDA-A743-4D2F-9711-FB15080B7485}" type="presOf" srcId="{D5BC9914-08C8-45D7-8495-6310B6D591D1}" destId="{C37BE068-E19F-4E65-BA58-C749BC2A181C}" srcOrd="0" destOrd="0" presId="urn:microsoft.com/office/officeart/2018/2/layout/IconLabelList"/>
    <dgm:cxn modelId="{4FA6A2F8-8902-44FE-BB04-A6D1D240326D}" srcId="{3ED9EB97-41C3-4B40-B811-663BB17DFF75}" destId="{62AB44B4-896B-41B5-A67D-57A207C48E95}" srcOrd="2" destOrd="0" parTransId="{DF397692-8642-4158-8F00-CF3CEE085672}" sibTransId="{A76D6192-3F44-472F-9E94-8236BCB0D72F}"/>
    <dgm:cxn modelId="{C7B1CCF0-08AB-4636-88CC-FE65BA2CE2C8}" type="presParOf" srcId="{1B8E65A5-F5CE-449B-8888-7042607B433D}" destId="{2D2F3D1B-8743-4F1D-9431-B27269E74828}" srcOrd="0" destOrd="0" presId="urn:microsoft.com/office/officeart/2018/2/layout/IconLabelList"/>
    <dgm:cxn modelId="{4D43A5F2-5A68-4F6D-B3BC-1BC12077C8D0}" type="presParOf" srcId="{2D2F3D1B-8743-4F1D-9431-B27269E74828}" destId="{E571070C-02A6-4E7C-A4EC-269AA823EF83}" srcOrd="0" destOrd="0" presId="urn:microsoft.com/office/officeart/2018/2/layout/IconLabelList"/>
    <dgm:cxn modelId="{1D52D339-30D2-444F-AB90-7148DA399745}" type="presParOf" srcId="{2D2F3D1B-8743-4F1D-9431-B27269E74828}" destId="{E41A71AA-E80E-427A-8EB3-305C84C99DA1}" srcOrd="1" destOrd="0" presId="urn:microsoft.com/office/officeart/2018/2/layout/IconLabelList"/>
    <dgm:cxn modelId="{848FE297-3F10-4A7F-9451-1E0456851D28}" type="presParOf" srcId="{2D2F3D1B-8743-4F1D-9431-B27269E74828}" destId="{C37BE068-E19F-4E65-BA58-C749BC2A181C}" srcOrd="2" destOrd="0" presId="urn:microsoft.com/office/officeart/2018/2/layout/IconLabelList"/>
    <dgm:cxn modelId="{DDF8E017-3037-4B3A-950E-6677CDBEDF7D}" type="presParOf" srcId="{1B8E65A5-F5CE-449B-8888-7042607B433D}" destId="{B1999537-6D98-4545-B4AA-C515C9FB5DFE}" srcOrd="1" destOrd="0" presId="urn:microsoft.com/office/officeart/2018/2/layout/IconLabelList"/>
    <dgm:cxn modelId="{E408323A-4466-48E3-B96B-041353A125FB}" type="presParOf" srcId="{1B8E65A5-F5CE-449B-8888-7042607B433D}" destId="{C0C36A83-A16F-4627-B183-F904D37E5C8C}" srcOrd="2" destOrd="0" presId="urn:microsoft.com/office/officeart/2018/2/layout/IconLabelList"/>
    <dgm:cxn modelId="{DE8142B4-5C70-432F-B97A-66E68365880B}" type="presParOf" srcId="{C0C36A83-A16F-4627-B183-F904D37E5C8C}" destId="{C520359C-1798-4309-B29D-14CFAABCB84E}" srcOrd="0" destOrd="0" presId="urn:microsoft.com/office/officeart/2018/2/layout/IconLabelList"/>
    <dgm:cxn modelId="{D1822812-A47D-4A2E-A3BC-F02D8AD133E7}" type="presParOf" srcId="{C0C36A83-A16F-4627-B183-F904D37E5C8C}" destId="{8ACDA4D5-40CB-4672-95A8-C949EB520FF4}" srcOrd="1" destOrd="0" presId="urn:microsoft.com/office/officeart/2018/2/layout/IconLabelList"/>
    <dgm:cxn modelId="{401D0FBB-1D6E-4BA6-8207-827E202223A7}" type="presParOf" srcId="{C0C36A83-A16F-4627-B183-F904D37E5C8C}" destId="{AE36795A-3D42-408E-9ED7-98DC588D8AAE}" srcOrd="2" destOrd="0" presId="urn:microsoft.com/office/officeart/2018/2/layout/IconLabelList"/>
    <dgm:cxn modelId="{B31CD90A-7E1C-40F3-B571-83894100F5C5}" type="presParOf" srcId="{1B8E65A5-F5CE-449B-8888-7042607B433D}" destId="{4DE660F8-A9AD-4141-8186-E97DBA343A98}" srcOrd="3" destOrd="0" presId="urn:microsoft.com/office/officeart/2018/2/layout/IconLabelList"/>
    <dgm:cxn modelId="{1B1DC4E9-3411-4457-99B6-0CB4A37BADB5}" type="presParOf" srcId="{1B8E65A5-F5CE-449B-8888-7042607B433D}" destId="{9B533A37-B867-4EF1-AB52-90E03153DABE}" srcOrd="4" destOrd="0" presId="urn:microsoft.com/office/officeart/2018/2/layout/IconLabelList"/>
    <dgm:cxn modelId="{4ED6D62D-7531-4786-90C9-3BA6D1CAF14A}" type="presParOf" srcId="{9B533A37-B867-4EF1-AB52-90E03153DABE}" destId="{D25395E8-197B-420F-A4F3-87FDE394A78D}" srcOrd="0" destOrd="0" presId="urn:microsoft.com/office/officeart/2018/2/layout/IconLabelList"/>
    <dgm:cxn modelId="{BA3521D4-37E0-47A6-9322-041DEC9FF5A6}" type="presParOf" srcId="{9B533A37-B867-4EF1-AB52-90E03153DABE}" destId="{DEA7C9B3-9CF4-4D7E-BD4B-FBAA110F9548}" srcOrd="1" destOrd="0" presId="urn:microsoft.com/office/officeart/2018/2/layout/IconLabelList"/>
    <dgm:cxn modelId="{EB508215-D75B-496A-B16B-E68569CD792F}" type="presParOf" srcId="{9B533A37-B867-4EF1-AB52-90E03153DABE}" destId="{ACC9BD9F-B7A5-4730-81B9-C0CE52779BCF}" srcOrd="2" destOrd="0" presId="urn:microsoft.com/office/officeart/2018/2/layout/IconLabelList"/>
    <dgm:cxn modelId="{C7E27EC3-F72E-46A0-9D10-67B4913A7890}" type="presParOf" srcId="{1B8E65A5-F5CE-449B-8888-7042607B433D}" destId="{E4A4727C-7D9E-4432-8D96-C0B71873BEA2}" srcOrd="5" destOrd="0" presId="urn:microsoft.com/office/officeart/2018/2/layout/IconLabelList"/>
    <dgm:cxn modelId="{D751EC40-80DB-4A76-B522-C26A9BF13923}" type="presParOf" srcId="{1B8E65A5-F5CE-449B-8888-7042607B433D}" destId="{3FA83092-30C7-46DC-84AF-3581B8AB95F4}" srcOrd="6" destOrd="0" presId="urn:microsoft.com/office/officeart/2018/2/layout/IconLabelList"/>
    <dgm:cxn modelId="{8E4B81B2-79E8-463B-8AF0-7F2639F3336D}" type="presParOf" srcId="{3FA83092-30C7-46DC-84AF-3581B8AB95F4}" destId="{953663FA-6931-41FC-B0D5-C35C6777D252}" srcOrd="0" destOrd="0" presId="urn:microsoft.com/office/officeart/2018/2/layout/IconLabelList"/>
    <dgm:cxn modelId="{0977AF91-6521-4EBC-B388-611993F7AC93}" type="presParOf" srcId="{3FA83092-30C7-46DC-84AF-3581B8AB95F4}" destId="{A667F695-0EE1-46DE-99FD-9C528CFB0479}" srcOrd="1" destOrd="0" presId="urn:microsoft.com/office/officeart/2018/2/layout/IconLabelList"/>
    <dgm:cxn modelId="{B7807DB5-F2B1-44D0-909F-71708DD7FDD4}" type="presParOf" srcId="{3FA83092-30C7-46DC-84AF-3581B8AB95F4}" destId="{4E3C9DE7-ACDB-4AC4-B1BA-3B3345CFBB40}"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DA264BC-90BC-4153-890D-F9084A2B554A}"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854EC923-E956-402A-8EB7-0C4F284B48C0}">
      <dgm:prSet/>
      <dgm:spPr/>
      <dgm:t>
        <a:bodyPr/>
        <a:lstStyle/>
        <a:p>
          <a:r>
            <a:rPr lang="en-US"/>
            <a:t>Clinicians interpret or misinterpret what must be reported creating increased legal issues for patients</a:t>
          </a:r>
        </a:p>
      </dgm:t>
    </dgm:pt>
    <dgm:pt modelId="{11A0E4F9-EC04-4595-8777-B1CC7721E39E}" type="parTrans" cxnId="{6F8450BE-B7B2-4E52-972A-3DB64E79BC43}">
      <dgm:prSet/>
      <dgm:spPr/>
      <dgm:t>
        <a:bodyPr/>
        <a:lstStyle/>
        <a:p>
          <a:endParaRPr lang="en-US"/>
        </a:p>
      </dgm:t>
    </dgm:pt>
    <dgm:pt modelId="{D7C2FE7A-725D-41D4-8FEA-A9CE2685E53F}" type="sibTrans" cxnId="{6F8450BE-B7B2-4E52-972A-3DB64E79BC43}">
      <dgm:prSet/>
      <dgm:spPr/>
      <dgm:t>
        <a:bodyPr/>
        <a:lstStyle/>
        <a:p>
          <a:endParaRPr lang="en-US"/>
        </a:p>
      </dgm:t>
    </dgm:pt>
    <dgm:pt modelId="{9B5EA67E-C303-4F06-8E72-755D8A2F1B3C}">
      <dgm:prSet/>
      <dgm:spPr/>
      <dgm:t>
        <a:bodyPr/>
        <a:lstStyle/>
        <a:p>
          <a:r>
            <a:rPr lang="en-US"/>
            <a:t>Variability between institutions and individuals, potentially leading to unequal care or legal exposure.</a:t>
          </a:r>
        </a:p>
      </dgm:t>
    </dgm:pt>
    <dgm:pt modelId="{BCCE1D3F-BBB2-41E9-B906-46E0F4276512}" type="parTrans" cxnId="{9532B340-55ED-43B5-A5AB-56CF34A1FD22}">
      <dgm:prSet/>
      <dgm:spPr/>
      <dgm:t>
        <a:bodyPr/>
        <a:lstStyle/>
        <a:p>
          <a:endParaRPr lang="en-US"/>
        </a:p>
      </dgm:t>
    </dgm:pt>
    <dgm:pt modelId="{B206F73D-334D-4F4A-B47E-3C9072F0E50C}" type="sibTrans" cxnId="{9532B340-55ED-43B5-A5AB-56CF34A1FD22}">
      <dgm:prSet/>
      <dgm:spPr/>
      <dgm:t>
        <a:bodyPr/>
        <a:lstStyle/>
        <a:p>
          <a:endParaRPr lang="en-US"/>
        </a:p>
      </dgm:t>
    </dgm:pt>
    <dgm:pt modelId="{63870B4B-EB79-4358-81DF-A65E84AFCEFA}">
      <dgm:prSet/>
      <dgm:spPr/>
      <dgm:t>
        <a:bodyPr/>
        <a:lstStyle/>
        <a:p>
          <a:r>
            <a:rPr lang="en-US"/>
            <a:t>Collaborations between ED clinicians, OBGYN and administration can reduce uncertainty and promote safer practices.</a:t>
          </a:r>
        </a:p>
      </dgm:t>
    </dgm:pt>
    <dgm:pt modelId="{7F6DB05A-D37B-4332-94A0-69DD5C8DEAA2}" type="parTrans" cxnId="{E8EE7182-AEB6-44D5-8B4B-CDCF4341D736}">
      <dgm:prSet/>
      <dgm:spPr/>
      <dgm:t>
        <a:bodyPr/>
        <a:lstStyle/>
        <a:p>
          <a:endParaRPr lang="en-US"/>
        </a:p>
      </dgm:t>
    </dgm:pt>
    <dgm:pt modelId="{F21FDD56-A027-4B90-AD10-6C7D1624CD82}" type="sibTrans" cxnId="{E8EE7182-AEB6-44D5-8B4B-CDCF4341D736}">
      <dgm:prSet/>
      <dgm:spPr/>
      <dgm:t>
        <a:bodyPr/>
        <a:lstStyle/>
        <a:p>
          <a:endParaRPr lang="en-US"/>
        </a:p>
      </dgm:t>
    </dgm:pt>
    <dgm:pt modelId="{176B6B4B-24A8-4D9D-B9DD-F7A592D6CE34}" type="pres">
      <dgm:prSet presAssocID="{6DA264BC-90BC-4153-890D-F9084A2B554A}" presName="root" presStyleCnt="0">
        <dgm:presLayoutVars>
          <dgm:dir/>
          <dgm:resizeHandles val="exact"/>
        </dgm:presLayoutVars>
      </dgm:prSet>
      <dgm:spPr/>
    </dgm:pt>
    <dgm:pt modelId="{06DBC794-5DFE-4381-B115-4DBC5E98E399}" type="pres">
      <dgm:prSet presAssocID="{854EC923-E956-402A-8EB7-0C4F284B48C0}" presName="compNode" presStyleCnt="0"/>
      <dgm:spPr/>
    </dgm:pt>
    <dgm:pt modelId="{1207330B-661E-4B83-B32D-514521DC957A}" type="pres">
      <dgm:prSet presAssocID="{854EC923-E956-402A-8EB7-0C4F284B48C0}" presName="bgRect" presStyleLbl="bgShp" presStyleIdx="0" presStyleCnt="3"/>
      <dgm:spPr/>
    </dgm:pt>
    <dgm:pt modelId="{F32FABA7-00F8-45B1-B1D6-27E157246B44}" type="pres">
      <dgm:prSet presAssocID="{854EC923-E956-402A-8EB7-0C4F284B48C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les of Justice"/>
        </a:ext>
      </dgm:extLst>
    </dgm:pt>
    <dgm:pt modelId="{D718C29E-C2D2-4F78-87CA-9CF5361E4493}" type="pres">
      <dgm:prSet presAssocID="{854EC923-E956-402A-8EB7-0C4F284B48C0}" presName="spaceRect" presStyleCnt="0"/>
      <dgm:spPr/>
    </dgm:pt>
    <dgm:pt modelId="{389FEDC3-36C5-4675-93B4-BE98B21E895B}" type="pres">
      <dgm:prSet presAssocID="{854EC923-E956-402A-8EB7-0C4F284B48C0}" presName="parTx" presStyleLbl="revTx" presStyleIdx="0" presStyleCnt="3">
        <dgm:presLayoutVars>
          <dgm:chMax val="0"/>
          <dgm:chPref val="0"/>
        </dgm:presLayoutVars>
      </dgm:prSet>
      <dgm:spPr/>
    </dgm:pt>
    <dgm:pt modelId="{D30BB327-0CE3-4A91-A4F9-FD7A5577F971}" type="pres">
      <dgm:prSet presAssocID="{D7C2FE7A-725D-41D4-8FEA-A9CE2685E53F}" presName="sibTrans" presStyleCnt="0"/>
      <dgm:spPr/>
    </dgm:pt>
    <dgm:pt modelId="{777E52F2-1DA7-49A4-8B75-01D5E7F28A4B}" type="pres">
      <dgm:prSet presAssocID="{9B5EA67E-C303-4F06-8E72-755D8A2F1B3C}" presName="compNode" presStyleCnt="0"/>
      <dgm:spPr/>
    </dgm:pt>
    <dgm:pt modelId="{3C635665-3323-46AD-86AD-B77C43234408}" type="pres">
      <dgm:prSet presAssocID="{9B5EA67E-C303-4F06-8E72-755D8A2F1B3C}" presName="bgRect" presStyleLbl="bgShp" presStyleIdx="1" presStyleCnt="3"/>
      <dgm:spPr/>
    </dgm:pt>
    <dgm:pt modelId="{4CDE5B74-2834-48F0-9EDB-DAAD35FEB3C8}" type="pres">
      <dgm:prSet presAssocID="{9B5EA67E-C303-4F06-8E72-755D8A2F1B3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roup"/>
        </a:ext>
      </dgm:extLst>
    </dgm:pt>
    <dgm:pt modelId="{351A2261-3891-4EF1-B25B-F2C884E370D2}" type="pres">
      <dgm:prSet presAssocID="{9B5EA67E-C303-4F06-8E72-755D8A2F1B3C}" presName="spaceRect" presStyleCnt="0"/>
      <dgm:spPr/>
    </dgm:pt>
    <dgm:pt modelId="{2E21E165-CA27-4CD5-A7BA-23D063E4719A}" type="pres">
      <dgm:prSet presAssocID="{9B5EA67E-C303-4F06-8E72-755D8A2F1B3C}" presName="parTx" presStyleLbl="revTx" presStyleIdx="1" presStyleCnt="3">
        <dgm:presLayoutVars>
          <dgm:chMax val="0"/>
          <dgm:chPref val="0"/>
        </dgm:presLayoutVars>
      </dgm:prSet>
      <dgm:spPr/>
    </dgm:pt>
    <dgm:pt modelId="{F52A6173-3C75-474E-890E-E3DDA24A79D9}" type="pres">
      <dgm:prSet presAssocID="{B206F73D-334D-4F4A-B47E-3C9072F0E50C}" presName="sibTrans" presStyleCnt="0"/>
      <dgm:spPr/>
    </dgm:pt>
    <dgm:pt modelId="{7B7340D1-EDE2-43FB-B578-7EECF894F9D2}" type="pres">
      <dgm:prSet presAssocID="{63870B4B-EB79-4358-81DF-A65E84AFCEFA}" presName="compNode" presStyleCnt="0"/>
      <dgm:spPr/>
    </dgm:pt>
    <dgm:pt modelId="{5774ED71-EE5D-4447-8A66-CDB79D86700F}" type="pres">
      <dgm:prSet presAssocID="{63870B4B-EB79-4358-81DF-A65E84AFCEFA}" presName="bgRect" presStyleLbl="bgShp" presStyleIdx="2" presStyleCnt="3"/>
      <dgm:spPr/>
    </dgm:pt>
    <dgm:pt modelId="{4F231CA8-2F88-4B32-B7ED-278631E608D7}" type="pres">
      <dgm:prSet presAssocID="{63870B4B-EB79-4358-81DF-A65E84AFCEF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octor"/>
        </a:ext>
      </dgm:extLst>
    </dgm:pt>
    <dgm:pt modelId="{2C53F28B-EDA4-4E6F-BDAC-A7BAD47D00D1}" type="pres">
      <dgm:prSet presAssocID="{63870B4B-EB79-4358-81DF-A65E84AFCEFA}" presName="spaceRect" presStyleCnt="0"/>
      <dgm:spPr/>
    </dgm:pt>
    <dgm:pt modelId="{D723BBCE-BABE-4302-BF48-337A1F845134}" type="pres">
      <dgm:prSet presAssocID="{63870B4B-EB79-4358-81DF-A65E84AFCEFA}" presName="parTx" presStyleLbl="revTx" presStyleIdx="2" presStyleCnt="3">
        <dgm:presLayoutVars>
          <dgm:chMax val="0"/>
          <dgm:chPref val="0"/>
        </dgm:presLayoutVars>
      </dgm:prSet>
      <dgm:spPr/>
    </dgm:pt>
  </dgm:ptLst>
  <dgm:cxnLst>
    <dgm:cxn modelId="{8A419A37-468A-4FF4-90AA-8EC5F35D711E}" type="presOf" srcId="{854EC923-E956-402A-8EB7-0C4F284B48C0}" destId="{389FEDC3-36C5-4675-93B4-BE98B21E895B}" srcOrd="0" destOrd="0" presId="urn:microsoft.com/office/officeart/2018/2/layout/IconVerticalSolidList"/>
    <dgm:cxn modelId="{9532B340-55ED-43B5-A5AB-56CF34A1FD22}" srcId="{6DA264BC-90BC-4153-890D-F9084A2B554A}" destId="{9B5EA67E-C303-4F06-8E72-755D8A2F1B3C}" srcOrd="1" destOrd="0" parTransId="{BCCE1D3F-BBB2-41E9-B906-46E0F4276512}" sibTransId="{B206F73D-334D-4F4A-B47E-3C9072F0E50C}"/>
    <dgm:cxn modelId="{776A104A-E5D8-4B13-BC22-14FFA1C942D8}" type="presOf" srcId="{9B5EA67E-C303-4F06-8E72-755D8A2F1B3C}" destId="{2E21E165-CA27-4CD5-A7BA-23D063E4719A}" srcOrd="0" destOrd="0" presId="urn:microsoft.com/office/officeart/2018/2/layout/IconVerticalSolidList"/>
    <dgm:cxn modelId="{2E34C653-267E-468A-BD07-FA77AE9277E1}" type="presOf" srcId="{63870B4B-EB79-4358-81DF-A65E84AFCEFA}" destId="{D723BBCE-BABE-4302-BF48-337A1F845134}" srcOrd="0" destOrd="0" presId="urn:microsoft.com/office/officeart/2018/2/layout/IconVerticalSolidList"/>
    <dgm:cxn modelId="{F513D980-C2AC-4A69-A591-313FE802874C}" type="presOf" srcId="{6DA264BC-90BC-4153-890D-F9084A2B554A}" destId="{176B6B4B-24A8-4D9D-B9DD-F7A592D6CE34}" srcOrd="0" destOrd="0" presId="urn:microsoft.com/office/officeart/2018/2/layout/IconVerticalSolidList"/>
    <dgm:cxn modelId="{E8EE7182-AEB6-44D5-8B4B-CDCF4341D736}" srcId="{6DA264BC-90BC-4153-890D-F9084A2B554A}" destId="{63870B4B-EB79-4358-81DF-A65E84AFCEFA}" srcOrd="2" destOrd="0" parTransId="{7F6DB05A-D37B-4332-94A0-69DD5C8DEAA2}" sibTransId="{F21FDD56-A027-4B90-AD10-6C7D1624CD82}"/>
    <dgm:cxn modelId="{6F8450BE-B7B2-4E52-972A-3DB64E79BC43}" srcId="{6DA264BC-90BC-4153-890D-F9084A2B554A}" destId="{854EC923-E956-402A-8EB7-0C4F284B48C0}" srcOrd="0" destOrd="0" parTransId="{11A0E4F9-EC04-4595-8777-B1CC7721E39E}" sibTransId="{D7C2FE7A-725D-41D4-8FEA-A9CE2685E53F}"/>
    <dgm:cxn modelId="{9517D6AE-4881-4763-A0FE-E67EB1B0D9AB}" type="presParOf" srcId="{176B6B4B-24A8-4D9D-B9DD-F7A592D6CE34}" destId="{06DBC794-5DFE-4381-B115-4DBC5E98E399}" srcOrd="0" destOrd="0" presId="urn:microsoft.com/office/officeart/2018/2/layout/IconVerticalSolidList"/>
    <dgm:cxn modelId="{C0B4F916-BD17-47E3-A46C-EF7F4B0E43EF}" type="presParOf" srcId="{06DBC794-5DFE-4381-B115-4DBC5E98E399}" destId="{1207330B-661E-4B83-B32D-514521DC957A}" srcOrd="0" destOrd="0" presId="urn:microsoft.com/office/officeart/2018/2/layout/IconVerticalSolidList"/>
    <dgm:cxn modelId="{411238BA-B23C-44BB-9BFF-389629518765}" type="presParOf" srcId="{06DBC794-5DFE-4381-B115-4DBC5E98E399}" destId="{F32FABA7-00F8-45B1-B1D6-27E157246B44}" srcOrd="1" destOrd="0" presId="urn:microsoft.com/office/officeart/2018/2/layout/IconVerticalSolidList"/>
    <dgm:cxn modelId="{5038AB90-4BE4-46E8-B029-DA2A6EED6520}" type="presParOf" srcId="{06DBC794-5DFE-4381-B115-4DBC5E98E399}" destId="{D718C29E-C2D2-4F78-87CA-9CF5361E4493}" srcOrd="2" destOrd="0" presId="urn:microsoft.com/office/officeart/2018/2/layout/IconVerticalSolidList"/>
    <dgm:cxn modelId="{E8A6E046-079C-4DEA-B41A-6A4FFFA97E02}" type="presParOf" srcId="{06DBC794-5DFE-4381-B115-4DBC5E98E399}" destId="{389FEDC3-36C5-4675-93B4-BE98B21E895B}" srcOrd="3" destOrd="0" presId="urn:microsoft.com/office/officeart/2018/2/layout/IconVerticalSolidList"/>
    <dgm:cxn modelId="{C837A323-580B-4894-82C0-11693F112A48}" type="presParOf" srcId="{176B6B4B-24A8-4D9D-B9DD-F7A592D6CE34}" destId="{D30BB327-0CE3-4A91-A4F9-FD7A5577F971}" srcOrd="1" destOrd="0" presId="urn:microsoft.com/office/officeart/2018/2/layout/IconVerticalSolidList"/>
    <dgm:cxn modelId="{90220B17-0F06-417F-B9D8-6618B3C10F2B}" type="presParOf" srcId="{176B6B4B-24A8-4D9D-B9DD-F7A592D6CE34}" destId="{777E52F2-1DA7-49A4-8B75-01D5E7F28A4B}" srcOrd="2" destOrd="0" presId="urn:microsoft.com/office/officeart/2018/2/layout/IconVerticalSolidList"/>
    <dgm:cxn modelId="{E46B50CB-4B5B-49BD-AF95-DC40AE0B73B3}" type="presParOf" srcId="{777E52F2-1DA7-49A4-8B75-01D5E7F28A4B}" destId="{3C635665-3323-46AD-86AD-B77C43234408}" srcOrd="0" destOrd="0" presId="urn:microsoft.com/office/officeart/2018/2/layout/IconVerticalSolidList"/>
    <dgm:cxn modelId="{E1F3CA0A-C6FD-4DD4-A016-D8D32E42BC60}" type="presParOf" srcId="{777E52F2-1DA7-49A4-8B75-01D5E7F28A4B}" destId="{4CDE5B74-2834-48F0-9EDB-DAAD35FEB3C8}" srcOrd="1" destOrd="0" presId="urn:microsoft.com/office/officeart/2018/2/layout/IconVerticalSolidList"/>
    <dgm:cxn modelId="{D1BCBB08-B3CF-4B99-B76B-B9C7D0F8B6C2}" type="presParOf" srcId="{777E52F2-1DA7-49A4-8B75-01D5E7F28A4B}" destId="{351A2261-3891-4EF1-B25B-F2C884E370D2}" srcOrd="2" destOrd="0" presId="urn:microsoft.com/office/officeart/2018/2/layout/IconVerticalSolidList"/>
    <dgm:cxn modelId="{A20F0CC9-3F6B-41C7-834B-5A4482A945F2}" type="presParOf" srcId="{777E52F2-1DA7-49A4-8B75-01D5E7F28A4B}" destId="{2E21E165-CA27-4CD5-A7BA-23D063E4719A}" srcOrd="3" destOrd="0" presId="urn:microsoft.com/office/officeart/2018/2/layout/IconVerticalSolidList"/>
    <dgm:cxn modelId="{025A8535-CF25-4BD4-8A91-EC60AC6E61F2}" type="presParOf" srcId="{176B6B4B-24A8-4D9D-B9DD-F7A592D6CE34}" destId="{F52A6173-3C75-474E-890E-E3DDA24A79D9}" srcOrd="3" destOrd="0" presId="urn:microsoft.com/office/officeart/2018/2/layout/IconVerticalSolidList"/>
    <dgm:cxn modelId="{4DEA7AD2-1B64-4404-9C2F-73EF0F2A9969}" type="presParOf" srcId="{176B6B4B-24A8-4D9D-B9DD-F7A592D6CE34}" destId="{7B7340D1-EDE2-43FB-B578-7EECF894F9D2}" srcOrd="4" destOrd="0" presId="urn:microsoft.com/office/officeart/2018/2/layout/IconVerticalSolidList"/>
    <dgm:cxn modelId="{FE68FA58-1BCC-481C-A169-A6D8BE058C09}" type="presParOf" srcId="{7B7340D1-EDE2-43FB-B578-7EECF894F9D2}" destId="{5774ED71-EE5D-4447-8A66-CDB79D86700F}" srcOrd="0" destOrd="0" presId="urn:microsoft.com/office/officeart/2018/2/layout/IconVerticalSolidList"/>
    <dgm:cxn modelId="{C747C8B4-3236-44CD-9E38-54E2A3A9F17C}" type="presParOf" srcId="{7B7340D1-EDE2-43FB-B578-7EECF894F9D2}" destId="{4F231CA8-2F88-4B32-B7ED-278631E608D7}" srcOrd="1" destOrd="0" presId="urn:microsoft.com/office/officeart/2018/2/layout/IconVerticalSolidList"/>
    <dgm:cxn modelId="{B62716CB-9284-4B69-9D6B-DB3B1D0E226B}" type="presParOf" srcId="{7B7340D1-EDE2-43FB-B578-7EECF894F9D2}" destId="{2C53F28B-EDA4-4E6F-BDAC-A7BAD47D00D1}" srcOrd="2" destOrd="0" presId="urn:microsoft.com/office/officeart/2018/2/layout/IconVerticalSolidList"/>
    <dgm:cxn modelId="{1EAD90A9-0DCE-4BFA-A94F-553921395A48}" type="presParOf" srcId="{7B7340D1-EDE2-43FB-B578-7EECF894F9D2}" destId="{D723BBCE-BABE-4302-BF48-337A1F845134}"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58019DE-62B2-40F0-AD46-B3531224571E}" type="doc">
      <dgm:prSet loTypeId="urn:microsoft.com/office/officeart/2016/7/layout/RoundedRectangleTimeline" loCatId="process" qsTypeId="urn:microsoft.com/office/officeart/2005/8/quickstyle/simple1" qsCatId="simple" csTypeId="urn:microsoft.com/office/officeart/2005/8/colors/colorful1" csCatId="colorful" phldr="1"/>
      <dgm:spPr/>
      <dgm:t>
        <a:bodyPr/>
        <a:lstStyle/>
        <a:p>
          <a:endParaRPr lang="en-US"/>
        </a:p>
      </dgm:t>
    </dgm:pt>
    <dgm:pt modelId="{81D1B63C-934D-414A-9A7B-3E390EC4E33C}">
      <dgm:prSet/>
      <dgm:spPr/>
      <dgm:t>
        <a:bodyPr/>
        <a:lstStyle/>
        <a:p>
          <a:r>
            <a:rPr lang="en-US"/>
            <a:t>Aug. 2022</a:t>
          </a:r>
        </a:p>
      </dgm:t>
    </dgm:pt>
    <dgm:pt modelId="{A1E57005-CBBE-4A41-A2D8-4EF992B6DEFE}" type="parTrans" cxnId="{4473753E-0D56-4CD6-B174-68098C05864C}">
      <dgm:prSet/>
      <dgm:spPr/>
      <dgm:t>
        <a:bodyPr/>
        <a:lstStyle/>
        <a:p>
          <a:endParaRPr lang="en-US"/>
        </a:p>
      </dgm:t>
    </dgm:pt>
    <dgm:pt modelId="{0BD1FE22-9EA3-4399-A784-EF5E7B967268}" type="sibTrans" cxnId="{4473753E-0D56-4CD6-B174-68098C05864C}">
      <dgm:prSet/>
      <dgm:spPr/>
      <dgm:t>
        <a:bodyPr/>
        <a:lstStyle/>
        <a:p>
          <a:endParaRPr lang="en-US"/>
        </a:p>
      </dgm:t>
    </dgm:pt>
    <dgm:pt modelId="{BB129EAE-C2AD-40CC-BF03-DDA800005E73}">
      <dgm:prSet/>
      <dgm:spPr/>
      <dgm:t>
        <a:bodyPr/>
        <a:lstStyle/>
        <a:p>
          <a:r>
            <a:rPr lang="en-US"/>
            <a:t>DOJ sues Idaho, arguing abortion ban violates EMTALA.</a:t>
          </a:r>
        </a:p>
      </dgm:t>
    </dgm:pt>
    <dgm:pt modelId="{2B95E2D9-D4F6-4010-B71F-EA1402857400}" type="parTrans" cxnId="{94736151-DC8B-4131-9F25-6B911205F4DC}">
      <dgm:prSet/>
      <dgm:spPr/>
      <dgm:t>
        <a:bodyPr/>
        <a:lstStyle/>
        <a:p>
          <a:endParaRPr lang="en-US"/>
        </a:p>
      </dgm:t>
    </dgm:pt>
    <dgm:pt modelId="{FCAEE674-B4AA-40F9-AEE9-D4CDC94E637E}" type="sibTrans" cxnId="{94736151-DC8B-4131-9F25-6B911205F4DC}">
      <dgm:prSet/>
      <dgm:spPr/>
      <dgm:t>
        <a:bodyPr/>
        <a:lstStyle/>
        <a:p>
          <a:endParaRPr lang="en-US"/>
        </a:p>
      </dgm:t>
    </dgm:pt>
    <dgm:pt modelId="{CC554BE1-7A84-4CC8-9013-44202100DD49}">
      <dgm:prSet/>
      <dgm:spPr/>
      <dgm:t>
        <a:bodyPr/>
        <a:lstStyle/>
        <a:p>
          <a:r>
            <a:rPr lang="en-US"/>
            <a:t>Aug. 2022</a:t>
          </a:r>
        </a:p>
      </dgm:t>
    </dgm:pt>
    <dgm:pt modelId="{B857B9CA-F2A2-47A5-991A-C450FC0967C4}" type="parTrans" cxnId="{413643EC-D785-49A5-B042-143019BD82D0}">
      <dgm:prSet/>
      <dgm:spPr/>
      <dgm:t>
        <a:bodyPr/>
        <a:lstStyle/>
        <a:p>
          <a:endParaRPr lang="en-US"/>
        </a:p>
      </dgm:t>
    </dgm:pt>
    <dgm:pt modelId="{B6600B86-3487-43BA-A89D-00ABE0409A0D}" type="sibTrans" cxnId="{413643EC-D785-49A5-B042-143019BD82D0}">
      <dgm:prSet/>
      <dgm:spPr/>
      <dgm:t>
        <a:bodyPr/>
        <a:lstStyle/>
        <a:p>
          <a:endParaRPr lang="en-US"/>
        </a:p>
      </dgm:t>
    </dgm:pt>
    <dgm:pt modelId="{5D865106-054A-4F19-8FB2-8EF0B23F341F}">
      <dgm:prSet/>
      <dgm:spPr/>
      <dgm:t>
        <a:bodyPr/>
        <a:lstStyle/>
        <a:p>
          <a:r>
            <a:rPr lang="en-US"/>
            <a:t>Federal judge blocks part of Idaho’s law for emergencies.</a:t>
          </a:r>
        </a:p>
      </dgm:t>
    </dgm:pt>
    <dgm:pt modelId="{C2A9A64E-5F4E-4FA7-8F15-3643AC904A86}" type="parTrans" cxnId="{46A8FE9E-E6FA-49C4-AF13-B792306D2036}">
      <dgm:prSet/>
      <dgm:spPr/>
      <dgm:t>
        <a:bodyPr/>
        <a:lstStyle/>
        <a:p>
          <a:endParaRPr lang="en-US"/>
        </a:p>
      </dgm:t>
    </dgm:pt>
    <dgm:pt modelId="{A005CD3A-BB07-4F36-BD8C-3269420094DD}" type="sibTrans" cxnId="{46A8FE9E-E6FA-49C4-AF13-B792306D2036}">
      <dgm:prSet/>
      <dgm:spPr/>
      <dgm:t>
        <a:bodyPr/>
        <a:lstStyle/>
        <a:p>
          <a:endParaRPr lang="en-US"/>
        </a:p>
      </dgm:t>
    </dgm:pt>
    <dgm:pt modelId="{754791A4-0199-4955-B06C-3005CB48347C}">
      <dgm:prSet/>
      <dgm:spPr/>
      <dgm:t>
        <a:bodyPr/>
        <a:lstStyle/>
        <a:p>
          <a:r>
            <a:rPr lang="en-US"/>
            <a:t>Apr. 2023</a:t>
          </a:r>
        </a:p>
      </dgm:t>
    </dgm:pt>
    <dgm:pt modelId="{36E5163F-2F9A-4219-89EC-E57DE06A51E5}" type="parTrans" cxnId="{9C99353A-297A-4491-90CE-9681BF122E7D}">
      <dgm:prSet/>
      <dgm:spPr/>
      <dgm:t>
        <a:bodyPr/>
        <a:lstStyle/>
        <a:p>
          <a:endParaRPr lang="en-US"/>
        </a:p>
      </dgm:t>
    </dgm:pt>
    <dgm:pt modelId="{041B5185-491C-4D24-B46A-F8E9F96AAD5B}" type="sibTrans" cxnId="{9C99353A-297A-4491-90CE-9681BF122E7D}">
      <dgm:prSet/>
      <dgm:spPr/>
      <dgm:t>
        <a:bodyPr/>
        <a:lstStyle/>
        <a:p>
          <a:endParaRPr lang="en-US"/>
        </a:p>
      </dgm:t>
    </dgm:pt>
    <dgm:pt modelId="{1EEF2AED-CEEB-4F8A-9794-82D0DF532E3F}">
      <dgm:prSet/>
      <dgm:spPr/>
      <dgm:t>
        <a:bodyPr/>
        <a:lstStyle/>
        <a:p>
          <a:r>
            <a:rPr lang="en-US"/>
            <a:t>9th Circuit lifts the injunction, allows full ban.</a:t>
          </a:r>
        </a:p>
      </dgm:t>
    </dgm:pt>
    <dgm:pt modelId="{4EF13F77-656A-41A7-ABD7-78EC1B4E839E}" type="parTrans" cxnId="{55056362-2EEA-4F59-BF74-BEADE7F6A259}">
      <dgm:prSet/>
      <dgm:spPr/>
      <dgm:t>
        <a:bodyPr/>
        <a:lstStyle/>
        <a:p>
          <a:endParaRPr lang="en-US"/>
        </a:p>
      </dgm:t>
    </dgm:pt>
    <dgm:pt modelId="{83637C2D-6E6C-4ACA-ABD1-A6D3AE2B286D}" type="sibTrans" cxnId="{55056362-2EEA-4F59-BF74-BEADE7F6A259}">
      <dgm:prSet/>
      <dgm:spPr/>
      <dgm:t>
        <a:bodyPr/>
        <a:lstStyle/>
        <a:p>
          <a:endParaRPr lang="en-US"/>
        </a:p>
      </dgm:t>
    </dgm:pt>
    <dgm:pt modelId="{5480FAAE-F299-4353-BB4A-8853233BBDC3}">
      <dgm:prSet/>
      <dgm:spPr/>
      <dgm:t>
        <a:bodyPr/>
        <a:lstStyle/>
        <a:p>
          <a:r>
            <a:rPr lang="en-US"/>
            <a:t>Apr. 2024</a:t>
          </a:r>
        </a:p>
      </dgm:t>
    </dgm:pt>
    <dgm:pt modelId="{EEA12483-4C1A-4C23-A509-89D9C77DF93E}" type="parTrans" cxnId="{B4581D76-6422-40D6-A830-A90249E2874D}">
      <dgm:prSet/>
      <dgm:spPr/>
      <dgm:t>
        <a:bodyPr/>
        <a:lstStyle/>
        <a:p>
          <a:endParaRPr lang="en-US"/>
        </a:p>
      </dgm:t>
    </dgm:pt>
    <dgm:pt modelId="{05D3516B-DFC8-4A21-BBB5-0626DC14AA09}" type="sibTrans" cxnId="{B4581D76-6422-40D6-A830-A90249E2874D}">
      <dgm:prSet/>
      <dgm:spPr/>
      <dgm:t>
        <a:bodyPr/>
        <a:lstStyle/>
        <a:p>
          <a:endParaRPr lang="en-US"/>
        </a:p>
      </dgm:t>
    </dgm:pt>
    <dgm:pt modelId="{B35B6BCD-E740-4AC6-95F1-FA1DA01DCFFB}">
      <dgm:prSet/>
      <dgm:spPr/>
      <dgm:t>
        <a:bodyPr/>
        <a:lstStyle/>
        <a:p>
          <a:r>
            <a:rPr lang="en-US"/>
            <a:t>Supreme Court hears Idaho v. U.S.</a:t>
          </a:r>
        </a:p>
      </dgm:t>
    </dgm:pt>
    <dgm:pt modelId="{1E2DE892-8FB9-4274-9D01-D0D96AC7F5F4}" type="parTrans" cxnId="{A58DF46B-E406-414E-A06D-4D1DB557C4B0}">
      <dgm:prSet/>
      <dgm:spPr/>
      <dgm:t>
        <a:bodyPr/>
        <a:lstStyle/>
        <a:p>
          <a:endParaRPr lang="en-US"/>
        </a:p>
      </dgm:t>
    </dgm:pt>
    <dgm:pt modelId="{18C9415B-7732-4D7A-AEB7-F63BD83FBCBE}" type="sibTrans" cxnId="{A58DF46B-E406-414E-A06D-4D1DB557C4B0}">
      <dgm:prSet/>
      <dgm:spPr/>
      <dgm:t>
        <a:bodyPr/>
        <a:lstStyle/>
        <a:p>
          <a:endParaRPr lang="en-US"/>
        </a:p>
      </dgm:t>
    </dgm:pt>
    <dgm:pt modelId="{E48C243B-D78B-4DEA-B235-F73E20BB3139}">
      <dgm:prSet/>
      <dgm:spPr/>
      <dgm:t>
        <a:bodyPr/>
        <a:lstStyle/>
        <a:p>
          <a:r>
            <a:rPr lang="en-US"/>
            <a:t>June 2024</a:t>
          </a:r>
        </a:p>
      </dgm:t>
    </dgm:pt>
    <dgm:pt modelId="{359E90F5-B55A-4CC5-916A-E7DF59A93336}" type="parTrans" cxnId="{9EA2D46E-4CE5-44D1-9E90-836B2A47AE3D}">
      <dgm:prSet/>
      <dgm:spPr/>
      <dgm:t>
        <a:bodyPr/>
        <a:lstStyle/>
        <a:p>
          <a:endParaRPr lang="en-US"/>
        </a:p>
      </dgm:t>
    </dgm:pt>
    <dgm:pt modelId="{5B7E7F53-D727-4839-8C01-899DD06CAA94}" type="sibTrans" cxnId="{9EA2D46E-4CE5-44D1-9E90-836B2A47AE3D}">
      <dgm:prSet/>
      <dgm:spPr/>
      <dgm:t>
        <a:bodyPr/>
        <a:lstStyle/>
        <a:p>
          <a:endParaRPr lang="en-US"/>
        </a:p>
      </dgm:t>
    </dgm:pt>
    <dgm:pt modelId="{8F72A563-91CC-4C38-AAEF-C1DC6D7A163B}">
      <dgm:prSet/>
      <dgm:spPr/>
      <dgm:t>
        <a:bodyPr/>
        <a:lstStyle/>
        <a:p>
          <a:r>
            <a:rPr lang="en-US"/>
            <a:t>Supreme Court dismisses the case as improvidently granted.</a:t>
          </a:r>
        </a:p>
      </dgm:t>
    </dgm:pt>
    <dgm:pt modelId="{3CB85489-696B-4AF8-8FB7-A0828941224A}" type="parTrans" cxnId="{1AA42CA8-6385-45D8-9051-3565F4F2DB38}">
      <dgm:prSet/>
      <dgm:spPr/>
      <dgm:t>
        <a:bodyPr/>
        <a:lstStyle/>
        <a:p>
          <a:endParaRPr lang="en-US"/>
        </a:p>
      </dgm:t>
    </dgm:pt>
    <dgm:pt modelId="{80438C6C-7A01-4D21-BED3-D95A50356DF3}" type="sibTrans" cxnId="{1AA42CA8-6385-45D8-9051-3565F4F2DB38}">
      <dgm:prSet/>
      <dgm:spPr/>
      <dgm:t>
        <a:bodyPr/>
        <a:lstStyle/>
        <a:p>
          <a:endParaRPr lang="en-US"/>
        </a:p>
      </dgm:t>
    </dgm:pt>
    <dgm:pt modelId="{6E044599-A6C1-4CE7-A7E2-EA448497A9E7}">
      <dgm:prSet/>
      <dgm:spPr/>
      <dgm:t>
        <a:bodyPr/>
        <a:lstStyle/>
        <a:p>
          <a:r>
            <a:rPr lang="en-US"/>
            <a:t>Mar. 2025</a:t>
          </a:r>
        </a:p>
      </dgm:t>
    </dgm:pt>
    <dgm:pt modelId="{429FC174-CA47-4510-B7AA-485B12579418}" type="parTrans" cxnId="{121E8382-71BA-4E21-914E-6CC895EE1D62}">
      <dgm:prSet/>
      <dgm:spPr/>
      <dgm:t>
        <a:bodyPr/>
        <a:lstStyle/>
        <a:p>
          <a:endParaRPr lang="en-US"/>
        </a:p>
      </dgm:t>
    </dgm:pt>
    <dgm:pt modelId="{4B3CB948-D74B-4F5B-8043-3AF27ED7F83C}" type="sibTrans" cxnId="{121E8382-71BA-4E21-914E-6CC895EE1D62}">
      <dgm:prSet/>
      <dgm:spPr/>
      <dgm:t>
        <a:bodyPr/>
        <a:lstStyle/>
        <a:p>
          <a:endParaRPr lang="en-US"/>
        </a:p>
      </dgm:t>
    </dgm:pt>
    <dgm:pt modelId="{F0FD8CEC-1CA3-4DF9-B412-01E93D1EBA95}">
      <dgm:prSet/>
      <dgm:spPr/>
      <dgm:t>
        <a:bodyPr/>
        <a:lstStyle/>
        <a:p>
          <a:r>
            <a:rPr lang="en-US"/>
            <a:t>DOJ voluntarily drops lawsuit under new administration.</a:t>
          </a:r>
        </a:p>
      </dgm:t>
    </dgm:pt>
    <dgm:pt modelId="{E2FB4EC2-95B8-4EDA-ADF0-4C69EBC91A9B}" type="parTrans" cxnId="{B8FE0C45-99EC-4527-A1D2-ED7F2AF3BF26}">
      <dgm:prSet/>
      <dgm:spPr/>
      <dgm:t>
        <a:bodyPr/>
        <a:lstStyle/>
        <a:p>
          <a:endParaRPr lang="en-US"/>
        </a:p>
      </dgm:t>
    </dgm:pt>
    <dgm:pt modelId="{EFE02168-7E06-43AD-8BAB-0FABA53ECC5C}" type="sibTrans" cxnId="{B8FE0C45-99EC-4527-A1D2-ED7F2AF3BF26}">
      <dgm:prSet/>
      <dgm:spPr/>
      <dgm:t>
        <a:bodyPr/>
        <a:lstStyle/>
        <a:p>
          <a:endParaRPr lang="en-US"/>
        </a:p>
      </dgm:t>
    </dgm:pt>
    <dgm:pt modelId="{5A498D22-A571-4C63-AAF8-153CB781E3D7}">
      <dgm:prSet/>
      <dgm:spPr/>
      <dgm:t>
        <a:bodyPr/>
        <a:lstStyle/>
        <a:p>
          <a:r>
            <a:rPr lang="en-US"/>
            <a:t>Mar. 2025</a:t>
          </a:r>
        </a:p>
      </dgm:t>
    </dgm:pt>
    <dgm:pt modelId="{8709CC93-9D61-4C89-90D3-EDEF6ADAE7DB}" type="parTrans" cxnId="{1849B24B-0307-4B68-8DC5-24AAF1A6BF6F}">
      <dgm:prSet/>
      <dgm:spPr/>
      <dgm:t>
        <a:bodyPr/>
        <a:lstStyle/>
        <a:p>
          <a:endParaRPr lang="en-US"/>
        </a:p>
      </dgm:t>
    </dgm:pt>
    <dgm:pt modelId="{B4E4E251-346B-4F86-AD68-08F09E8E339E}" type="sibTrans" cxnId="{1849B24B-0307-4B68-8DC5-24AAF1A6BF6F}">
      <dgm:prSet/>
      <dgm:spPr/>
      <dgm:t>
        <a:bodyPr/>
        <a:lstStyle/>
        <a:p>
          <a:endParaRPr lang="en-US"/>
        </a:p>
      </dgm:t>
    </dgm:pt>
    <dgm:pt modelId="{717105CF-5E5D-4149-B7AE-19C1F6851DF1}">
      <dgm:prSet/>
      <dgm:spPr/>
      <dgm:t>
        <a:bodyPr/>
        <a:lstStyle/>
        <a:p>
          <a:r>
            <a:rPr lang="en-US"/>
            <a:t>St. Luke’s wins injunction protecting its physicians.</a:t>
          </a:r>
        </a:p>
      </dgm:t>
    </dgm:pt>
    <dgm:pt modelId="{33ED58F9-973D-4C59-82EB-5216865E7F41}" type="parTrans" cxnId="{7DF8AE66-2471-4F94-B24C-87981EC51C43}">
      <dgm:prSet/>
      <dgm:spPr/>
      <dgm:t>
        <a:bodyPr/>
        <a:lstStyle/>
        <a:p>
          <a:endParaRPr lang="en-US"/>
        </a:p>
      </dgm:t>
    </dgm:pt>
    <dgm:pt modelId="{364C9BB3-057F-4002-9653-521881AC82A4}" type="sibTrans" cxnId="{7DF8AE66-2471-4F94-B24C-87981EC51C43}">
      <dgm:prSet/>
      <dgm:spPr/>
      <dgm:t>
        <a:bodyPr/>
        <a:lstStyle/>
        <a:p>
          <a:endParaRPr lang="en-US"/>
        </a:p>
      </dgm:t>
    </dgm:pt>
    <dgm:pt modelId="{30B63299-8806-4291-B908-3A043773B32A}">
      <dgm:prSet/>
      <dgm:spPr/>
      <dgm:t>
        <a:bodyPr/>
        <a:lstStyle/>
        <a:p>
          <a:r>
            <a:rPr lang="en-US"/>
            <a:t>Apr. 2025</a:t>
          </a:r>
        </a:p>
      </dgm:t>
    </dgm:pt>
    <dgm:pt modelId="{811EAF7B-D083-40AD-86A1-1156DAF123A1}" type="parTrans" cxnId="{22E5708A-0083-41D8-9293-7269D6CF0A02}">
      <dgm:prSet/>
      <dgm:spPr/>
      <dgm:t>
        <a:bodyPr/>
        <a:lstStyle/>
        <a:p>
          <a:endParaRPr lang="en-US"/>
        </a:p>
      </dgm:t>
    </dgm:pt>
    <dgm:pt modelId="{6BF96B60-3113-45AC-A59F-85DBEE86C777}" type="sibTrans" cxnId="{22E5708A-0083-41D8-9293-7269D6CF0A02}">
      <dgm:prSet/>
      <dgm:spPr/>
      <dgm:t>
        <a:bodyPr/>
        <a:lstStyle/>
        <a:p>
          <a:endParaRPr lang="en-US"/>
        </a:p>
      </dgm:t>
    </dgm:pt>
    <dgm:pt modelId="{BDC3192D-0948-436C-80FB-28CB663A59BA}">
      <dgm:prSet/>
      <dgm:spPr/>
      <dgm:t>
        <a:bodyPr/>
        <a:lstStyle/>
        <a:p>
          <a:r>
            <a:rPr lang="en-US"/>
            <a:t>State court expands medical emergency exception.</a:t>
          </a:r>
        </a:p>
      </dgm:t>
    </dgm:pt>
    <dgm:pt modelId="{86BDF6F2-D8C1-4585-9269-905128C0F03C}" type="parTrans" cxnId="{4FE4931F-F86B-438E-8EB8-52BF780024F3}">
      <dgm:prSet/>
      <dgm:spPr/>
      <dgm:t>
        <a:bodyPr/>
        <a:lstStyle/>
        <a:p>
          <a:endParaRPr lang="en-US"/>
        </a:p>
      </dgm:t>
    </dgm:pt>
    <dgm:pt modelId="{3F7E5A7E-2446-482B-BB8B-132AEFDC24B6}" type="sibTrans" cxnId="{4FE4931F-F86B-438E-8EB8-52BF780024F3}">
      <dgm:prSet/>
      <dgm:spPr/>
      <dgm:t>
        <a:bodyPr/>
        <a:lstStyle/>
        <a:p>
          <a:endParaRPr lang="en-US"/>
        </a:p>
      </dgm:t>
    </dgm:pt>
    <dgm:pt modelId="{D86E289D-3398-4302-BB69-9C985FD5A25D}" type="pres">
      <dgm:prSet presAssocID="{358019DE-62B2-40F0-AD46-B3531224571E}" presName="Name0" presStyleCnt="0">
        <dgm:presLayoutVars>
          <dgm:chMax/>
          <dgm:chPref/>
          <dgm:animLvl val="lvl"/>
        </dgm:presLayoutVars>
      </dgm:prSet>
      <dgm:spPr/>
    </dgm:pt>
    <dgm:pt modelId="{24A7DE41-F114-427A-8F40-C65C5413955A}" type="pres">
      <dgm:prSet presAssocID="{81D1B63C-934D-414A-9A7B-3E390EC4E33C}" presName="composite1" presStyleCnt="0"/>
      <dgm:spPr/>
    </dgm:pt>
    <dgm:pt modelId="{DAB04C90-8523-4333-AF0A-FC5FF67E866A}" type="pres">
      <dgm:prSet presAssocID="{81D1B63C-934D-414A-9A7B-3E390EC4E33C}" presName="parent1" presStyleLbl="alignNode1" presStyleIdx="0" presStyleCnt="8">
        <dgm:presLayoutVars>
          <dgm:chMax val="1"/>
          <dgm:chPref val="1"/>
          <dgm:bulletEnabled val="1"/>
        </dgm:presLayoutVars>
      </dgm:prSet>
      <dgm:spPr/>
    </dgm:pt>
    <dgm:pt modelId="{DC4C424F-61C9-45BD-B01B-B7322A925C77}" type="pres">
      <dgm:prSet presAssocID="{81D1B63C-934D-414A-9A7B-3E390EC4E33C}" presName="Childtext1" presStyleLbl="revTx" presStyleIdx="0" presStyleCnt="8">
        <dgm:presLayoutVars>
          <dgm:bulletEnabled val="1"/>
        </dgm:presLayoutVars>
      </dgm:prSet>
      <dgm:spPr/>
    </dgm:pt>
    <dgm:pt modelId="{39655CD1-C17B-4466-A59C-C99B218CE9E0}" type="pres">
      <dgm:prSet presAssocID="{81D1B63C-934D-414A-9A7B-3E390EC4E33C}" presName="ConnectLine1" presStyleLbl="sibTrans1D1" presStyleIdx="0" presStyleCnt="8"/>
      <dgm:spPr>
        <a:noFill/>
        <a:ln w="9525" cap="flat" cmpd="sng" algn="ctr">
          <a:solidFill>
            <a:schemeClr val="accent2">
              <a:hueOff val="0"/>
              <a:satOff val="0"/>
              <a:lumOff val="0"/>
              <a:alphaOff val="0"/>
            </a:schemeClr>
          </a:solidFill>
          <a:prstDash val="dash"/>
        </a:ln>
        <a:effectLst/>
      </dgm:spPr>
    </dgm:pt>
    <dgm:pt modelId="{3895AB84-EA82-4F34-B32B-FD2B27826601}" type="pres">
      <dgm:prSet presAssocID="{81D1B63C-934D-414A-9A7B-3E390EC4E33C}" presName="ConnectLineEnd1" presStyleLbl="lnNode1" presStyleIdx="0" presStyleCnt="8"/>
      <dgm:spPr/>
    </dgm:pt>
    <dgm:pt modelId="{CC0B4018-E303-4690-893F-7421FD5FA609}" type="pres">
      <dgm:prSet presAssocID="{81D1B63C-934D-414A-9A7B-3E390EC4E33C}" presName="EmptyPane1" presStyleCnt="0"/>
      <dgm:spPr/>
    </dgm:pt>
    <dgm:pt modelId="{300B0E05-12A6-4479-AC19-BB6428525D39}" type="pres">
      <dgm:prSet presAssocID="{0BD1FE22-9EA3-4399-A784-EF5E7B967268}" presName="spaceBetweenRectangles1" presStyleCnt="0"/>
      <dgm:spPr/>
    </dgm:pt>
    <dgm:pt modelId="{AE48A9B6-9DFE-41C6-A059-4AAB67580C8C}" type="pres">
      <dgm:prSet presAssocID="{CC554BE1-7A84-4CC8-9013-44202100DD49}" presName="composite1" presStyleCnt="0"/>
      <dgm:spPr/>
    </dgm:pt>
    <dgm:pt modelId="{A929CAB5-FC71-4CB6-B879-88FE8BD3B33C}" type="pres">
      <dgm:prSet presAssocID="{CC554BE1-7A84-4CC8-9013-44202100DD49}" presName="parent1" presStyleLbl="alignNode1" presStyleIdx="1" presStyleCnt="8">
        <dgm:presLayoutVars>
          <dgm:chMax val="1"/>
          <dgm:chPref val="1"/>
          <dgm:bulletEnabled val="1"/>
        </dgm:presLayoutVars>
      </dgm:prSet>
      <dgm:spPr/>
    </dgm:pt>
    <dgm:pt modelId="{E215D87B-A415-4070-BB76-A01041B594D1}" type="pres">
      <dgm:prSet presAssocID="{CC554BE1-7A84-4CC8-9013-44202100DD49}" presName="Childtext1" presStyleLbl="revTx" presStyleIdx="1" presStyleCnt="8">
        <dgm:presLayoutVars>
          <dgm:bulletEnabled val="1"/>
        </dgm:presLayoutVars>
      </dgm:prSet>
      <dgm:spPr/>
    </dgm:pt>
    <dgm:pt modelId="{19723382-C6B0-4443-BF2A-A47F190AAECB}" type="pres">
      <dgm:prSet presAssocID="{CC554BE1-7A84-4CC8-9013-44202100DD49}" presName="ConnectLine1" presStyleLbl="sibTrans1D1" presStyleIdx="1" presStyleCnt="8"/>
      <dgm:spPr>
        <a:noFill/>
        <a:ln w="9525" cap="flat" cmpd="sng" algn="ctr">
          <a:solidFill>
            <a:schemeClr val="accent3">
              <a:hueOff val="0"/>
              <a:satOff val="0"/>
              <a:lumOff val="0"/>
              <a:alphaOff val="0"/>
            </a:schemeClr>
          </a:solidFill>
          <a:prstDash val="dash"/>
        </a:ln>
        <a:effectLst/>
      </dgm:spPr>
    </dgm:pt>
    <dgm:pt modelId="{9C483F68-E147-4285-902F-87FBE49150A8}" type="pres">
      <dgm:prSet presAssocID="{CC554BE1-7A84-4CC8-9013-44202100DD49}" presName="ConnectLineEnd1" presStyleLbl="lnNode1" presStyleIdx="1" presStyleCnt="8"/>
      <dgm:spPr/>
    </dgm:pt>
    <dgm:pt modelId="{09E75965-4861-43D3-849D-F0155E3EA024}" type="pres">
      <dgm:prSet presAssocID="{CC554BE1-7A84-4CC8-9013-44202100DD49}" presName="EmptyPane1" presStyleCnt="0"/>
      <dgm:spPr/>
    </dgm:pt>
    <dgm:pt modelId="{8B51B527-B072-4348-B7B7-2E575ABBFCEC}" type="pres">
      <dgm:prSet presAssocID="{B6600B86-3487-43BA-A89D-00ABE0409A0D}" presName="spaceBetweenRectangles1" presStyleCnt="0"/>
      <dgm:spPr/>
    </dgm:pt>
    <dgm:pt modelId="{97CE2FDD-5CAF-4B1D-9A09-A84FE37E58B3}" type="pres">
      <dgm:prSet presAssocID="{754791A4-0199-4955-B06C-3005CB48347C}" presName="composite1" presStyleCnt="0"/>
      <dgm:spPr/>
    </dgm:pt>
    <dgm:pt modelId="{A61B8ED0-76C3-403C-AF67-6C2945631B84}" type="pres">
      <dgm:prSet presAssocID="{754791A4-0199-4955-B06C-3005CB48347C}" presName="parent1" presStyleLbl="alignNode1" presStyleIdx="2" presStyleCnt="8">
        <dgm:presLayoutVars>
          <dgm:chMax val="1"/>
          <dgm:chPref val="1"/>
          <dgm:bulletEnabled val="1"/>
        </dgm:presLayoutVars>
      </dgm:prSet>
      <dgm:spPr/>
    </dgm:pt>
    <dgm:pt modelId="{2584AE08-A316-4971-91EA-19F06311FF98}" type="pres">
      <dgm:prSet presAssocID="{754791A4-0199-4955-B06C-3005CB48347C}" presName="Childtext1" presStyleLbl="revTx" presStyleIdx="2" presStyleCnt="8">
        <dgm:presLayoutVars>
          <dgm:bulletEnabled val="1"/>
        </dgm:presLayoutVars>
      </dgm:prSet>
      <dgm:spPr/>
    </dgm:pt>
    <dgm:pt modelId="{AADAF671-A1ED-4857-81E7-1BAF55C0F27C}" type="pres">
      <dgm:prSet presAssocID="{754791A4-0199-4955-B06C-3005CB48347C}" presName="ConnectLine1" presStyleLbl="sibTrans1D1" presStyleIdx="2" presStyleCnt="8"/>
      <dgm:spPr>
        <a:noFill/>
        <a:ln w="9525" cap="flat" cmpd="sng" algn="ctr">
          <a:solidFill>
            <a:schemeClr val="accent4">
              <a:hueOff val="0"/>
              <a:satOff val="0"/>
              <a:lumOff val="0"/>
              <a:alphaOff val="0"/>
            </a:schemeClr>
          </a:solidFill>
          <a:prstDash val="dash"/>
        </a:ln>
        <a:effectLst/>
      </dgm:spPr>
    </dgm:pt>
    <dgm:pt modelId="{77433A1B-43B3-40BE-AC2C-E8633D08D1F2}" type="pres">
      <dgm:prSet presAssocID="{754791A4-0199-4955-B06C-3005CB48347C}" presName="ConnectLineEnd1" presStyleLbl="lnNode1" presStyleIdx="2" presStyleCnt="8"/>
      <dgm:spPr/>
    </dgm:pt>
    <dgm:pt modelId="{855DADC8-F6B6-4622-AA78-8DC0E261E99A}" type="pres">
      <dgm:prSet presAssocID="{754791A4-0199-4955-B06C-3005CB48347C}" presName="EmptyPane1" presStyleCnt="0"/>
      <dgm:spPr/>
    </dgm:pt>
    <dgm:pt modelId="{380B5486-033E-42E5-ADB8-40D725212132}" type="pres">
      <dgm:prSet presAssocID="{041B5185-491C-4D24-B46A-F8E9F96AAD5B}" presName="spaceBetweenRectangles1" presStyleCnt="0"/>
      <dgm:spPr/>
    </dgm:pt>
    <dgm:pt modelId="{647D7F2A-25EC-419E-A6D0-EC046DCE2596}" type="pres">
      <dgm:prSet presAssocID="{5480FAAE-F299-4353-BB4A-8853233BBDC3}" presName="composite1" presStyleCnt="0"/>
      <dgm:spPr/>
    </dgm:pt>
    <dgm:pt modelId="{EB65A9D2-1B77-460E-9CD3-871E4DA0CFC3}" type="pres">
      <dgm:prSet presAssocID="{5480FAAE-F299-4353-BB4A-8853233BBDC3}" presName="parent1" presStyleLbl="alignNode1" presStyleIdx="3" presStyleCnt="8">
        <dgm:presLayoutVars>
          <dgm:chMax val="1"/>
          <dgm:chPref val="1"/>
          <dgm:bulletEnabled val="1"/>
        </dgm:presLayoutVars>
      </dgm:prSet>
      <dgm:spPr/>
    </dgm:pt>
    <dgm:pt modelId="{1D89913B-3B7A-46CF-B326-2DF40477B12D}" type="pres">
      <dgm:prSet presAssocID="{5480FAAE-F299-4353-BB4A-8853233BBDC3}" presName="Childtext1" presStyleLbl="revTx" presStyleIdx="3" presStyleCnt="8">
        <dgm:presLayoutVars>
          <dgm:bulletEnabled val="1"/>
        </dgm:presLayoutVars>
      </dgm:prSet>
      <dgm:spPr/>
    </dgm:pt>
    <dgm:pt modelId="{E75A9BC0-6D16-481D-978C-FF294EA214E6}" type="pres">
      <dgm:prSet presAssocID="{5480FAAE-F299-4353-BB4A-8853233BBDC3}" presName="ConnectLine1" presStyleLbl="sibTrans1D1" presStyleIdx="3" presStyleCnt="8"/>
      <dgm:spPr>
        <a:noFill/>
        <a:ln w="9525" cap="flat" cmpd="sng" algn="ctr">
          <a:solidFill>
            <a:schemeClr val="accent5">
              <a:hueOff val="0"/>
              <a:satOff val="0"/>
              <a:lumOff val="0"/>
              <a:alphaOff val="0"/>
            </a:schemeClr>
          </a:solidFill>
          <a:prstDash val="dash"/>
        </a:ln>
        <a:effectLst/>
      </dgm:spPr>
    </dgm:pt>
    <dgm:pt modelId="{5D7D9E44-A0EA-4FF1-A43B-A0614E04158A}" type="pres">
      <dgm:prSet presAssocID="{5480FAAE-F299-4353-BB4A-8853233BBDC3}" presName="ConnectLineEnd1" presStyleLbl="lnNode1" presStyleIdx="3" presStyleCnt="8"/>
      <dgm:spPr/>
    </dgm:pt>
    <dgm:pt modelId="{DF0B6FF1-2D58-4F27-B737-54BDC4F729AD}" type="pres">
      <dgm:prSet presAssocID="{5480FAAE-F299-4353-BB4A-8853233BBDC3}" presName="EmptyPane1" presStyleCnt="0"/>
      <dgm:spPr/>
    </dgm:pt>
    <dgm:pt modelId="{44051ACC-FD81-47C0-9E32-68C65E7439B7}" type="pres">
      <dgm:prSet presAssocID="{05D3516B-DFC8-4A21-BBB5-0626DC14AA09}" presName="spaceBetweenRectangles1" presStyleCnt="0"/>
      <dgm:spPr/>
    </dgm:pt>
    <dgm:pt modelId="{4A8E97E8-F37C-43B8-8A74-CC6F32558315}" type="pres">
      <dgm:prSet presAssocID="{E48C243B-D78B-4DEA-B235-F73E20BB3139}" presName="composite1" presStyleCnt="0"/>
      <dgm:spPr/>
    </dgm:pt>
    <dgm:pt modelId="{CD0F85F6-7FEB-4E58-9472-7256866C2604}" type="pres">
      <dgm:prSet presAssocID="{E48C243B-D78B-4DEA-B235-F73E20BB3139}" presName="parent1" presStyleLbl="alignNode1" presStyleIdx="4" presStyleCnt="8">
        <dgm:presLayoutVars>
          <dgm:chMax val="1"/>
          <dgm:chPref val="1"/>
          <dgm:bulletEnabled val="1"/>
        </dgm:presLayoutVars>
      </dgm:prSet>
      <dgm:spPr/>
    </dgm:pt>
    <dgm:pt modelId="{512D8E0D-C43C-4C4C-B3D4-55C5C75110EF}" type="pres">
      <dgm:prSet presAssocID="{E48C243B-D78B-4DEA-B235-F73E20BB3139}" presName="Childtext1" presStyleLbl="revTx" presStyleIdx="4" presStyleCnt="8">
        <dgm:presLayoutVars>
          <dgm:bulletEnabled val="1"/>
        </dgm:presLayoutVars>
      </dgm:prSet>
      <dgm:spPr/>
    </dgm:pt>
    <dgm:pt modelId="{C8536F14-018F-4E1F-B7A8-F369C6F90FB7}" type="pres">
      <dgm:prSet presAssocID="{E48C243B-D78B-4DEA-B235-F73E20BB3139}" presName="ConnectLine1" presStyleLbl="sibTrans1D1" presStyleIdx="4" presStyleCnt="8"/>
      <dgm:spPr>
        <a:noFill/>
        <a:ln w="9525" cap="flat" cmpd="sng" algn="ctr">
          <a:solidFill>
            <a:schemeClr val="accent6">
              <a:hueOff val="0"/>
              <a:satOff val="0"/>
              <a:lumOff val="0"/>
              <a:alphaOff val="0"/>
            </a:schemeClr>
          </a:solidFill>
          <a:prstDash val="dash"/>
        </a:ln>
        <a:effectLst/>
      </dgm:spPr>
    </dgm:pt>
    <dgm:pt modelId="{D85E4BEA-2A04-4049-87DB-CE453B748E8A}" type="pres">
      <dgm:prSet presAssocID="{E48C243B-D78B-4DEA-B235-F73E20BB3139}" presName="ConnectLineEnd1" presStyleLbl="lnNode1" presStyleIdx="4" presStyleCnt="8"/>
      <dgm:spPr/>
    </dgm:pt>
    <dgm:pt modelId="{E50270E0-6883-46FF-BA39-2A03FC031937}" type="pres">
      <dgm:prSet presAssocID="{E48C243B-D78B-4DEA-B235-F73E20BB3139}" presName="EmptyPane1" presStyleCnt="0"/>
      <dgm:spPr/>
    </dgm:pt>
    <dgm:pt modelId="{929ACF7F-3F4B-4431-BF48-62EED11C6571}" type="pres">
      <dgm:prSet presAssocID="{5B7E7F53-D727-4839-8C01-899DD06CAA94}" presName="spaceBetweenRectangles1" presStyleCnt="0"/>
      <dgm:spPr/>
    </dgm:pt>
    <dgm:pt modelId="{EED2DBB7-A08D-4C6D-A028-A4A01DBF136F}" type="pres">
      <dgm:prSet presAssocID="{6E044599-A6C1-4CE7-A7E2-EA448497A9E7}" presName="composite1" presStyleCnt="0"/>
      <dgm:spPr/>
    </dgm:pt>
    <dgm:pt modelId="{4ABE766C-4CDC-45CA-896B-F24111A21E15}" type="pres">
      <dgm:prSet presAssocID="{6E044599-A6C1-4CE7-A7E2-EA448497A9E7}" presName="parent1" presStyleLbl="alignNode1" presStyleIdx="5" presStyleCnt="8">
        <dgm:presLayoutVars>
          <dgm:chMax val="1"/>
          <dgm:chPref val="1"/>
          <dgm:bulletEnabled val="1"/>
        </dgm:presLayoutVars>
      </dgm:prSet>
      <dgm:spPr/>
    </dgm:pt>
    <dgm:pt modelId="{99ADACA3-83F9-42DA-9052-6A8B8A03A549}" type="pres">
      <dgm:prSet presAssocID="{6E044599-A6C1-4CE7-A7E2-EA448497A9E7}" presName="Childtext1" presStyleLbl="revTx" presStyleIdx="5" presStyleCnt="8">
        <dgm:presLayoutVars>
          <dgm:bulletEnabled val="1"/>
        </dgm:presLayoutVars>
      </dgm:prSet>
      <dgm:spPr/>
    </dgm:pt>
    <dgm:pt modelId="{23AF1DC9-BC01-4D73-93F9-7FD1BA3E1B2F}" type="pres">
      <dgm:prSet presAssocID="{6E044599-A6C1-4CE7-A7E2-EA448497A9E7}" presName="ConnectLine1" presStyleLbl="sibTrans1D1" presStyleIdx="5" presStyleCnt="8"/>
      <dgm:spPr>
        <a:noFill/>
        <a:ln w="9525" cap="flat" cmpd="sng" algn="ctr">
          <a:solidFill>
            <a:schemeClr val="accent2">
              <a:hueOff val="0"/>
              <a:satOff val="0"/>
              <a:lumOff val="0"/>
              <a:alphaOff val="0"/>
            </a:schemeClr>
          </a:solidFill>
          <a:prstDash val="dash"/>
        </a:ln>
        <a:effectLst/>
      </dgm:spPr>
    </dgm:pt>
    <dgm:pt modelId="{B16305CB-06EF-4C1C-B18E-02921C49A75A}" type="pres">
      <dgm:prSet presAssocID="{6E044599-A6C1-4CE7-A7E2-EA448497A9E7}" presName="ConnectLineEnd1" presStyleLbl="lnNode1" presStyleIdx="5" presStyleCnt="8"/>
      <dgm:spPr/>
    </dgm:pt>
    <dgm:pt modelId="{AEC930CA-C1CF-44FD-9897-4E1F7C124662}" type="pres">
      <dgm:prSet presAssocID="{6E044599-A6C1-4CE7-A7E2-EA448497A9E7}" presName="EmptyPane1" presStyleCnt="0"/>
      <dgm:spPr/>
    </dgm:pt>
    <dgm:pt modelId="{5AA726B9-82BD-492D-A667-5DC43978354E}" type="pres">
      <dgm:prSet presAssocID="{4B3CB948-D74B-4F5B-8043-3AF27ED7F83C}" presName="spaceBetweenRectangles1" presStyleCnt="0"/>
      <dgm:spPr/>
    </dgm:pt>
    <dgm:pt modelId="{E767A1C0-89D9-4BC0-8544-BC7CB452AA43}" type="pres">
      <dgm:prSet presAssocID="{5A498D22-A571-4C63-AAF8-153CB781E3D7}" presName="composite1" presStyleCnt="0"/>
      <dgm:spPr/>
    </dgm:pt>
    <dgm:pt modelId="{82D08AD7-A6C7-47CC-B819-DB6E688BF124}" type="pres">
      <dgm:prSet presAssocID="{5A498D22-A571-4C63-AAF8-153CB781E3D7}" presName="parent1" presStyleLbl="alignNode1" presStyleIdx="6" presStyleCnt="8">
        <dgm:presLayoutVars>
          <dgm:chMax val="1"/>
          <dgm:chPref val="1"/>
          <dgm:bulletEnabled val="1"/>
        </dgm:presLayoutVars>
      </dgm:prSet>
      <dgm:spPr/>
    </dgm:pt>
    <dgm:pt modelId="{D4C4531D-64DF-412D-899D-DF7172B52034}" type="pres">
      <dgm:prSet presAssocID="{5A498D22-A571-4C63-AAF8-153CB781E3D7}" presName="Childtext1" presStyleLbl="revTx" presStyleIdx="6" presStyleCnt="8">
        <dgm:presLayoutVars>
          <dgm:bulletEnabled val="1"/>
        </dgm:presLayoutVars>
      </dgm:prSet>
      <dgm:spPr/>
    </dgm:pt>
    <dgm:pt modelId="{397B10EA-32C9-4064-A7DC-406A96DFF6FB}" type="pres">
      <dgm:prSet presAssocID="{5A498D22-A571-4C63-AAF8-153CB781E3D7}" presName="ConnectLine1" presStyleLbl="sibTrans1D1" presStyleIdx="6" presStyleCnt="8"/>
      <dgm:spPr>
        <a:noFill/>
        <a:ln w="9525" cap="flat" cmpd="sng" algn="ctr">
          <a:solidFill>
            <a:schemeClr val="accent3">
              <a:hueOff val="0"/>
              <a:satOff val="0"/>
              <a:lumOff val="0"/>
              <a:alphaOff val="0"/>
            </a:schemeClr>
          </a:solidFill>
          <a:prstDash val="dash"/>
        </a:ln>
        <a:effectLst/>
      </dgm:spPr>
    </dgm:pt>
    <dgm:pt modelId="{19FBF0E6-9BC0-4480-A5AD-24B707F32B8B}" type="pres">
      <dgm:prSet presAssocID="{5A498D22-A571-4C63-AAF8-153CB781E3D7}" presName="ConnectLineEnd1" presStyleLbl="lnNode1" presStyleIdx="6" presStyleCnt="8"/>
      <dgm:spPr/>
    </dgm:pt>
    <dgm:pt modelId="{B885DBFC-5CD0-429D-8C9D-0C8CFF75DBC2}" type="pres">
      <dgm:prSet presAssocID="{5A498D22-A571-4C63-AAF8-153CB781E3D7}" presName="EmptyPane1" presStyleCnt="0"/>
      <dgm:spPr/>
    </dgm:pt>
    <dgm:pt modelId="{75244AD4-7237-485E-B3B1-4AA16C7D5528}" type="pres">
      <dgm:prSet presAssocID="{B4E4E251-346B-4F86-AD68-08F09E8E339E}" presName="spaceBetweenRectangles1" presStyleCnt="0"/>
      <dgm:spPr/>
    </dgm:pt>
    <dgm:pt modelId="{8791D538-0B9D-40EE-9FA0-37B38D30017B}" type="pres">
      <dgm:prSet presAssocID="{30B63299-8806-4291-B908-3A043773B32A}" presName="composite1" presStyleCnt="0"/>
      <dgm:spPr/>
    </dgm:pt>
    <dgm:pt modelId="{3D9C1A1F-D3B5-49DA-BC77-9ECB191D85F1}" type="pres">
      <dgm:prSet presAssocID="{30B63299-8806-4291-B908-3A043773B32A}" presName="parent1" presStyleLbl="alignNode1" presStyleIdx="7" presStyleCnt="8">
        <dgm:presLayoutVars>
          <dgm:chMax val="1"/>
          <dgm:chPref val="1"/>
          <dgm:bulletEnabled val="1"/>
        </dgm:presLayoutVars>
      </dgm:prSet>
      <dgm:spPr/>
    </dgm:pt>
    <dgm:pt modelId="{F4251475-1168-4C19-AB36-1942B4F3AFE4}" type="pres">
      <dgm:prSet presAssocID="{30B63299-8806-4291-B908-3A043773B32A}" presName="Childtext1" presStyleLbl="revTx" presStyleIdx="7" presStyleCnt="8">
        <dgm:presLayoutVars>
          <dgm:bulletEnabled val="1"/>
        </dgm:presLayoutVars>
      </dgm:prSet>
      <dgm:spPr/>
    </dgm:pt>
    <dgm:pt modelId="{ECC3C0B0-A055-4B80-AB63-D078D9E7EBE5}" type="pres">
      <dgm:prSet presAssocID="{30B63299-8806-4291-B908-3A043773B32A}" presName="ConnectLine1" presStyleLbl="sibTrans1D1" presStyleIdx="7" presStyleCnt="8"/>
      <dgm:spPr>
        <a:noFill/>
        <a:ln w="9525" cap="flat" cmpd="sng" algn="ctr">
          <a:solidFill>
            <a:schemeClr val="accent4">
              <a:hueOff val="0"/>
              <a:satOff val="0"/>
              <a:lumOff val="0"/>
              <a:alphaOff val="0"/>
            </a:schemeClr>
          </a:solidFill>
          <a:prstDash val="dash"/>
        </a:ln>
        <a:effectLst/>
      </dgm:spPr>
    </dgm:pt>
    <dgm:pt modelId="{B1E419AE-420F-473E-A1E1-3F756BEDE92D}" type="pres">
      <dgm:prSet presAssocID="{30B63299-8806-4291-B908-3A043773B32A}" presName="ConnectLineEnd1" presStyleLbl="lnNode1" presStyleIdx="7" presStyleCnt="8"/>
      <dgm:spPr/>
    </dgm:pt>
    <dgm:pt modelId="{A65AE198-4B0A-48C4-9EB5-B46165BDD313}" type="pres">
      <dgm:prSet presAssocID="{30B63299-8806-4291-B908-3A043773B32A}" presName="EmptyPane1" presStyleCnt="0"/>
      <dgm:spPr/>
    </dgm:pt>
  </dgm:ptLst>
  <dgm:cxnLst>
    <dgm:cxn modelId="{EE017912-5D71-48B0-9264-40245EAD321C}" type="presOf" srcId="{BB129EAE-C2AD-40CC-BF03-DDA800005E73}" destId="{DC4C424F-61C9-45BD-B01B-B7322A925C77}" srcOrd="0" destOrd="0" presId="urn:microsoft.com/office/officeart/2016/7/layout/RoundedRectangleTimeline"/>
    <dgm:cxn modelId="{E1861714-0E28-4E19-9B5B-8B6E1CAAAC22}" type="presOf" srcId="{6E044599-A6C1-4CE7-A7E2-EA448497A9E7}" destId="{4ABE766C-4CDC-45CA-896B-F24111A21E15}" srcOrd="0" destOrd="0" presId="urn:microsoft.com/office/officeart/2016/7/layout/RoundedRectangleTimeline"/>
    <dgm:cxn modelId="{4FE4931F-F86B-438E-8EB8-52BF780024F3}" srcId="{30B63299-8806-4291-B908-3A043773B32A}" destId="{BDC3192D-0948-436C-80FB-28CB663A59BA}" srcOrd="0" destOrd="0" parTransId="{86BDF6F2-D8C1-4585-9269-905128C0F03C}" sibTransId="{3F7E5A7E-2446-482B-BB8B-132AEFDC24B6}"/>
    <dgm:cxn modelId="{B447852C-9E76-482E-BA47-500E4D7F7266}" type="presOf" srcId="{CC554BE1-7A84-4CC8-9013-44202100DD49}" destId="{A929CAB5-FC71-4CB6-B879-88FE8BD3B33C}" srcOrd="0" destOrd="0" presId="urn:microsoft.com/office/officeart/2016/7/layout/RoundedRectangleTimeline"/>
    <dgm:cxn modelId="{9C99353A-297A-4491-90CE-9681BF122E7D}" srcId="{358019DE-62B2-40F0-AD46-B3531224571E}" destId="{754791A4-0199-4955-B06C-3005CB48347C}" srcOrd="2" destOrd="0" parTransId="{36E5163F-2F9A-4219-89EC-E57DE06A51E5}" sibTransId="{041B5185-491C-4D24-B46A-F8E9F96AAD5B}"/>
    <dgm:cxn modelId="{4473753E-0D56-4CD6-B174-68098C05864C}" srcId="{358019DE-62B2-40F0-AD46-B3531224571E}" destId="{81D1B63C-934D-414A-9A7B-3E390EC4E33C}" srcOrd="0" destOrd="0" parTransId="{A1E57005-CBBE-4A41-A2D8-4EF992B6DEFE}" sibTransId="{0BD1FE22-9EA3-4399-A784-EF5E7B967268}"/>
    <dgm:cxn modelId="{B8FE0C45-99EC-4527-A1D2-ED7F2AF3BF26}" srcId="{6E044599-A6C1-4CE7-A7E2-EA448497A9E7}" destId="{F0FD8CEC-1CA3-4DF9-B412-01E93D1EBA95}" srcOrd="0" destOrd="0" parTransId="{E2FB4EC2-95B8-4EDA-ADF0-4C69EBC91A9B}" sibTransId="{EFE02168-7E06-43AD-8BAB-0FABA53ECC5C}"/>
    <dgm:cxn modelId="{1849B24B-0307-4B68-8DC5-24AAF1A6BF6F}" srcId="{358019DE-62B2-40F0-AD46-B3531224571E}" destId="{5A498D22-A571-4C63-AAF8-153CB781E3D7}" srcOrd="6" destOrd="0" parTransId="{8709CC93-9D61-4C89-90D3-EDEF6ADAE7DB}" sibTransId="{B4E4E251-346B-4F86-AD68-08F09E8E339E}"/>
    <dgm:cxn modelId="{94736151-DC8B-4131-9F25-6B911205F4DC}" srcId="{81D1B63C-934D-414A-9A7B-3E390EC4E33C}" destId="{BB129EAE-C2AD-40CC-BF03-DDA800005E73}" srcOrd="0" destOrd="0" parTransId="{2B95E2D9-D4F6-4010-B71F-EA1402857400}" sibTransId="{FCAEE674-B4AA-40F9-AEE9-D4CDC94E637E}"/>
    <dgm:cxn modelId="{55056362-2EEA-4F59-BF74-BEADE7F6A259}" srcId="{754791A4-0199-4955-B06C-3005CB48347C}" destId="{1EEF2AED-CEEB-4F8A-9794-82D0DF532E3F}" srcOrd="0" destOrd="0" parTransId="{4EF13F77-656A-41A7-ABD7-78EC1B4E839E}" sibTransId="{83637C2D-6E6C-4ACA-ABD1-A6D3AE2B286D}"/>
    <dgm:cxn modelId="{7DF8AE66-2471-4F94-B24C-87981EC51C43}" srcId="{5A498D22-A571-4C63-AAF8-153CB781E3D7}" destId="{717105CF-5E5D-4149-B7AE-19C1F6851DF1}" srcOrd="0" destOrd="0" parTransId="{33ED58F9-973D-4C59-82EB-5216865E7F41}" sibTransId="{364C9BB3-057F-4002-9653-521881AC82A4}"/>
    <dgm:cxn modelId="{A58DF46B-E406-414E-A06D-4D1DB557C4B0}" srcId="{5480FAAE-F299-4353-BB4A-8853233BBDC3}" destId="{B35B6BCD-E740-4AC6-95F1-FA1DA01DCFFB}" srcOrd="0" destOrd="0" parTransId="{1E2DE892-8FB9-4274-9D01-D0D96AC7F5F4}" sibTransId="{18C9415B-7732-4D7A-AEB7-F63BD83FBCBE}"/>
    <dgm:cxn modelId="{9EA2D46E-4CE5-44D1-9E90-836B2A47AE3D}" srcId="{358019DE-62B2-40F0-AD46-B3531224571E}" destId="{E48C243B-D78B-4DEA-B235-F73E20BB3139}" srcOrd="4" destOrd="0" parTransId="{359E90F5-B55A-4CC5-916A-E7DF59A93336}" sibTransId="{5B7E7F53-D727-4839-8C01-899DD06CAA94}"/>
    <dgm:cxn modelId="{B4581D76-6422-40D6-A830-A90249E2874D}" srcId="{358019DE-62B2-40F0-AD46-B3531224571E}" destId="{5480FAAE-F299-4353-BB4A-8853233BBDC3}" srcOrd="3" destOrd="0" parTransId="{EEA12483-4C1A-4C23-A509-89D9C77DF93E}" sibTransId="{05D3516B-DFC8-4A21-BBB5-0626DC14AA09}"/>
    <dgm:cxn modelId="{1A2F847C-6176-4E46-B4AB-99BEE7A05ECA}" type="presOf" srcId="{81D1B63C-934D-414A-9A7B-3E390EC4E33C}" destId="{DAB04C90-8523-4333-AF0A-FC5FF67E866A}" srcOrd="0" destOrd="0" presId="urn:microsoft.com/office/officeart/2016/7/layout/RoundedRectangleTimeline"/>
    <dgm:cxn modelId="{3811287F-E7F8-4488-940D-1CDECE611001}" type="presOf" srcId="{BDC3192D-0948-436C-80FB-28CB663A59BA}" destId="{F4251475-1168-4C19-AB36-1942B4F3AFE4}" srcOrd="0" destOrd="0" presId="urn:microsoft.com/office/officeart/2016/7/layout/RoundedRectangleTimeline"/>
    <dgm:cxn modelId="{121E8382-71BA-4E21-914E-6CC895EE1D62}" srcId="{358019DE-62B2-40F0-AD46-B3531224571E}" destId="{6E044599-A6C1-4CE7-A7E2-EA448497A9E7}" srcOrd="5" destOrd="0" parTransId="{429FC174-CA47-4510-B7AA-485B12579418}" sibTransId="{4B3CB948-D74B-4F5B-8043-3AF27ED7F83C}"/>
    <dgm:cxn modelId="{22E5708A-0083-41D8-9293-7269D6CF0A02}" srcId="{358019DE-62B2-40F0-AD46-B3531224571E}" destId="{30B63299-8806-4291-B908-3A043773B32A}" srcOrd="7" destOrd="0" parTransId="{811EAF7B-D083-40AD-86A1-1156DAF123A1}" sibTransId="{6BF96B60-3113-45AC-A59F-85DBEE86C777}"/>
    <dgm:cxn modelId="{BFC6CC91-5C5E-4572-B36C-41F2A8BB5DFA}" type="presOf" srcId="{30B63299-8806-4291-B908-3A043773B32A}" destId="{3D9C1A1F-D3B5-49DA-BC77-9ECB191D85F1}" srcOrd="0" destOrd="0" presId="urn:microsoft.com/office/officeart/2016/7/layout/RoundedRectangleTimeline"/>
    <dgm:cxn modelId="{89AE4C96-38C5-4D55-9CA8-772FAB5F6359}" type="presOf" srcId="{5D865106-054A-4F19-8FB2-8EF0B23F341F}" destId="{E215D87B-A415-4070-BB76-A01041B594D1}" srcOrd="0" destOrd="0" presId="urn:microsoft.com/office/officeart/2016/7/layout/RoundedRectangleTimeline"/>
    <dgm:cxn modelId="{99490E9A-DE1F-4206-B074-7C9D333D6998}" type="presOf" srcId="{754791A4-0199-4955-B06C-3005CB48347C}" destId="{A61B8ED0-76C3-403C-AF67-6C2945631B84}" srcOrd="0" destOrd="0" presId="urn:microsoft.com/office/officeart/2016/7/layout/RoundedRectangleTimeline"/>
    <dgm:cxn modelId="{46A8FE9E-E6FA-49C4-AF13-B792306D2036}" srcId="{CC554BE1-7A84-4CC8-9013-44202100DD49}" destId="{5D865106-054A-4F19-8FB2-8EF0B23F341F}" srcOrd="0" destOrd="0" parTransId="{C2A9A64E-5F4E-4FA7-8F15-3643AC904A86}" sibTransId="{A005CD3A-BB07-4F36-BD8C-3269420094DD}"/>
    <dgm:cxn modelId="{1AA42CA8-6385-45D8-9051-3565F4F2DB38}" srcId="{E48C243B-D78B-4DEA-B235-F73E20BB3139}" destId="{8F72A563-91CC-4C38-AAEF-C1DC6D7A163B}" srcOrd="0" destOrd="0" parTransId="{3CB85489-696B-4AF8-8FB7-A0828941224A}" sibTransId="{80438C6C-7A01-4D21-BED3-D95A50356DF3}"/>
    <dgm:cxn modelId="{C3FBF0B8-5CFA-4DD3-9131-13E96E3CD0A2}" type="presOf" srcId="{B35B6BCD-E740-4AC6-95F1-FA1DA01DCFFB}" destId="{1D89913B-3B7A-46CF-B326-2DF40477B12D}" srcOrd="0" destOrd="0" presId="urn:microsoft.com/office/officeart/2016/7/layout/RoundedRectangleTimeline"/>
    <dgm:cxn modelId="{629A2CC5-70EB-4DD4-89BE-3456760D1BAB}" type="presOf" srcId="{5A498D22-A571-4C63-AAF8-153CB781E3D7}" destId="{82D08AD7-A6C7-47CC-B819-DB6E688BF124}" srcOrd="0" destOrd="0" presId="urn:microsoft.com/office/officeart/2016/7/layout/RoundedRectangleTimeline"/>
    <dgm:cxn modelId="{38E6A9C8-2105-4B33-A5FA-1CE51D817D8F}" type="presOf" srcId="{8F72A563-91CC-4C38-AAEF-C1DC6D7A163B}" destId="{512D8E0D-C43C-4C4C-B3D4-55C5C75110EF}" srcOrd="0" destOrd="0" presId="urn:microsoft.com/office/officeart/2016/7/layout/RoundedRectangleTimeline"/>
    <dgm:cxn modelId="{3F4281CA-DB58-408A-9E07-EB25C7C5A6AD}" type="presOf" srcId="{F0FD8CEC-1CA3-4DF9-B412-01E93D1EBA95}" destId="{99ADACA3-83F9-42DA-9052-6A8B8A03A549}" srcOrd="0" destOrd="0" presId="urn:microsoft.com/office/officeart/2016/7/layout/RoundedRectangleTimeline"/>
    <dgm:cxn modelId="{3A8528CD-3190-444B-8EA9-585CB5FCA1C2}" type="presOf" srcId="{358019DE-62B2-40F0-AD46-B3531224571E}" destId="{D86E289D-3398-4302-BB69-9C985FD5A25D}" srcOrd="0" destOrd="0" presId="urn:microsoft.com/office/officeart/2016/7/layout/RoundedRectangleTimeline"/>
    <dgm:cxn modelId="{20B462D3-D2EB-4696-A87C-4947554686FF}" type="presOf" srcId="{5480FAAE-F299-4353-BB4A-8853233BBDC3}" destId="{EB65A9D2-1B77-460E-9CD3-871E4DA0CFC3}" srcOrd="0" destOrd="0" presId="urn:microsoft.com/office/officeart/2016/7/layout/RoundedRectangleTimeline"/>
    <dgm:cxn modelId="{39B5B5D4-3E75-4DE2-BD27-A45D8252D262}" type="presOf" srcId="{717105CF-5E5D-4149-B7AE-19C1F6851DF1}" destId="{D4C4531D-64DF-412D-899D-DF7172B52034}" srcOrd="0" destOrd="0" presId="urn:microsoft.com/office/officeart/2016/7/layout/RoundedRectangleTimeline"/>
    <dgm:cxn modelId="{A4DED0D5-F5CD-41C4-A0FF-48943C6B1552}" type="presOf" srcId="{1EEF2AED-CEEB-4F8A-9794-82D0DF532E3F}" destId="{2584AE08-A316-4971-91EA-19F06311FF98}" srcOrd="0" destOrd="0" presId="urn:microsoft.com/office/officeart/2016/7/layout/RoundedRectangleTimeline"/>
    <dgm:cxn modelId="{737490D9-C3C6-4666-B0BA-EAA68D40E354}" type="presOf" srcId="{E48C243B-D78B-4DEA-B235-F73E20BB3139}" destId="{CD0F85F6-7FEB-4E58-9472-7256866C2604}" srcOrd="0" destOrd="0" presId="urn:microsoft.com/office/officeart/2016/7/layout/RoundedRectangleTimeline"/>
    <dgm:cxn modelId="{413643EC-D785-49A5-B042-143019BD82D0}" srcId="{358019DE-62B2-40F0-AD46-B3531224571E}" destId="{CC554BE1-7A84-4CC8-9013-44202100DD49}" srcOrd="1" destOrd="0" parTransId="{B857B9CA-F2A2-47A5-991A-C450FC0967C4}" sibTransId="{B6600B86-3487-43BA-A89D-00ABE0409A0D}"/>
    <dgm:cxn modelId="{2598D568-88B0-4BD9-A683-710EF8DCB81F}" type="presParOf" srcId="{D86E289D-3398-4302-BB69-9C985FD5A25D}" destId="{24A7DE41-F114-427A-8F40-C65C5413955A}" srcOrd="0" destOrd="0" presId="urn:microsoft.com/office/officeart/2016/7/layout/RoundedRectangleTimeline"/>
    <dgm:cxn modelId="{D86A8167-7D1C-42EB-ABCD-B3ECC7204FE8}" type="presParOf" srcId="{24A7DE41-F114-427A-8F40-C65C5413955A}" destId="{DAB04C90-8523-4333-AF0A-FC5FF67E866A}" srcOrd="0" destOrd="0" presId="urn:microsoft.com/office/officeart/2016/7/layout/RoundedRectangleTimeline"/>
    <dgm:cxn modelId="{C62F44D5-0352-4A0C-B96C-94E0B1713DE8}" type="presParOf" srcId="{24A7DE41-F114-427A-8F40-C65C5413955A}" destId="{DC4C424F-61C9-45BD-B01B-B7322A925C77}" srcOrd="1" destOrd="0" presId="urn:microsoft.com/office/officeart/2016/7/layout/RoundedRectangleTimeline"/>
    <dgm:cxn modelId="{27CA4C8C-C420-4E87-9704-D917A2A9D9F1}" type="presParOf" srcId="{24A7DE41-F114-427A-8F40-C65C5413955A}" destId="{39655CD1-C17B-4466-A59C-C99B218CE9E0}" srcOrd="2" destOrd="0" presId="urn:microsoft.com/office/officeart/2016/7/layout/RoundedRectangleTimeline"/>
    <dgm:cxn modelId="{8A4353BF-C0FC-4B16-9975-6CE253F8A6F9}" type="presParOf" srcId="{24A7DE41-F114-427A-8F40-C65C5413955A}" destId="{3895AB84-EA82-4F34-B32B-FD2B27826601}" srcOrd="3" destOrd="0" presId="urn:microsoft.com/office/officeart/2016/7/layout/RoundedRectangleTimeline"/>
    <dgm:cxn modelId="{1905D9E6-ADC7-40B0-B4B8-5FF2FFB9F68E}" type="presParOf" srcId="{24A7DE41-F114-427A-8F40-C65C5413955A}" destId="{CC0B4018-E303-4690-893F-7421FD5FA609}" srcOrd="4" destOrd="0" presId="urn:microsoft.com/office/officeart/2016/7/layout/RoundedRectangleTimeline"/>
    <dgm:cxn modelId="{E77BE6A7-AACC-4CC5-BB0F-BDC38A02D0CC}" type="presParOf" srcId="{D86E289D-3398-4302-BB69-9C985FD5A25D}" destId="{300B0E05-12A6-4479-AC19-BB6428525D39}" srcOrd="1" destOrd="0" presId="urn:microsoft.com/office/officeart/2016/7/layout/RoundedRectangleTimeline"/>
    <dgm:cxn modelId="{13578B68-ABFA-4D4F-AE50-F963AD0D9B38}" type="presParOf" srcId="{D86E289D-3398-4302-BB69-9C985FD5A25D}" destId="{AE48A9B6-9DFE-41C6-A059-4AAB67580C8C}" srcOrd="2" destOrd="0" presId="urn:microsoft.com/office/officeart/2016/7/layout/RoundedRectangleTimeline"/>
    <dgm:cxn modelId="{F53B84A3-FEEF-4693-96F3-70B255C60C29}" type="presParOf" srcId="{AE48A9B6-9DFE-41C6-A059-4AAB67580C8C}" destId="{A929CAB5-FC71-4CB6-B879-88FE8BD3B33C}" srcOrd="0" destOrd="0" presId="urn:microsoft.com/office/officeart/2016/7/layout/RoundedRectangleTimeline"/>
    <dgm:cxn modelId="{CA85CDCA-B15C-4499-808D-235F0DB3900D}" type="presParOf" srcId="{AE48A9B6-9DFE-41C6-A059-4AAB67580C8C}" destId="{E215D87B-A415-4070-BB76-A01041B594D1}" srcOrd="1" destOrd="0" presId="urn:microsoft.com/office/officeart/2016/7/layout/RoundedRectangleTimeline"/>
    <dgm:cxn modelId="{CDA943B1-1E46-4119-A268-EFA49A31855C}" type="presParOf" srcId="{AE48A9B6-9DFE-41C6-A059-4AAB67580C8C}" destId="{19723382-C6B0-4443-BF2A-A47F190AAECB}" srcOrd="2" destOrd="0" presId="urn:microsoft.com/office/officeart/2016/7/layout/RoundedRectangleTimeline"/>
    <dgm:cxn modelId="{E7B5CADF-5CB3-4438-9AAB-B13461A9C1C8}" type="presParOf" srcId="{AE48A9B6-9DFE-41C6-A059-4AAB67580C8C}" destId="{9C483F68-E147-4285-902F-87FBE49150A8}" srcOrd="3" destOrd="0" presId="urn:microsoft.com/office/officeart/2016/7/layout/RoundedRectangleTimeline"/>
    <dgm:cxn modelId="{46DBB498-65AB-44BE-8FEF-1CC63F76B326}" type="presParOf" srcId="{AE48A9B6-9DFE-41C6-A059-4AAB67580C8C}" destId="{09E75965-4861-43D3-849D-F0155E3EA024}" srcOrd="4" destOrd="0" presId="urn:microsoft.com/office/officeart/2016/7/layout/RoundedRectangleTimeline"/>
    <dgm:cxn modelId="{2041E339-077C-41EB-9F2D-1D46339CFFB8}" type="presParOf" srcId="{D86E289D-3398-4302-BB69-9C985FD5A25D}" destId="{8B51B527-B072-4348-B7B7-2E575ABBFCEC}" srcOrd="3" destOrd="0" presId="urn:microsoft.com/office/officeart/2016/7/layout/RoundedRectangleTimeline"/>
    <dgm:cxn modelId="{8954FA65-AE5A-4280-A24B-BFB0C82CC356}" type="presParOf" srcId="{D86E289D-3398-4302-BB69-9C985FD5A25D}" destId="{97CE2FDD-5CAF-4B1D-9A09-A84FE37E58B3}" srcOrd="4" destOrd="0" presId="urn:microsoft.com/office/officeart/2016/7/layout/RoundedRectangleTimeline"/>
    <dgm:cxn modelId="{88AC4E02-726F-4981-AF44-383E557583C8}" type="presParOf" srcId="{97CE2FDD-5CAF-4B1D-9A09-A84FE37E58B3}" destId="{A61B8ED0-76C3-403C-AF67-6C2945631B84}" srcOrd="0" destOrd="0" presId="urn:microsoft.com/office/officeart/2016/7/layout/RoundedRectangleTimeline"/>
    <dgm:cxn modelId="{C79A0392-844D-48EF-932A-BA1C5A5060AF}" type="presParOf" srcId="{97CE2FDD-5CAF-4B1D-9A09-A84FE37E58B3}" destId="{2584AE08-A316-4971-91EA-19F06311FF98}" srcOrd="1" destOrd="0" presId="urn:microsoft.com/office/officeart/2016/7/layout/RoundedRectangleTimeline"/>
    <dgm:cxn modelId="{9DFF9570-7307-450A-AF19-4540B09EC503}" type="presParOf" srcId="{97CE2FDD-5CAF-4B1D-9A09-A84FE37E58B3}" destId="{AADAF671-A1ED-4857-81E7-1BAF55C0F27C}" srcOrd="2" destOrd="0" presId="urn:microsoft.com/office/officeart/2016/7/layout/RoundedRectangleTimeline"/>
    <dgm:cxn modelId="{3FE00206-C1E0-4D26-A35E-2F00562F789D}" type="presParOf" srcId="{97CE2FDD-5CAF-4B1D-9A09-A84FE37E58B3}" destId="{77433A1B-43B3-40BE-AC2C-E8633D08D1F2}" srcOrd="3" destOrd="0" presId="urn:microsoft.com/office/officeart/2016/7/layout/RoundedRectangleTimeline"/>
    <dgm:cxn modelId="{48AE0113-E6F8-47D4-9B96-6DED10296271}" type="presParOf" srcId="{97CE2FDD-5CAF-4B1D-9A09-A84FE37E58B3}" destId="{855DADC8-F6B6-4622-AA78-8DC0E261E99A}" srcOrd="4" destOrd="0" presId="urn:microsoft.com/office/officeart/2016/7/layout/RoundedRectangleTimeline"/>
    <dgm:cxn modelId="{2D3A3913-E395-4462-B51C-19756E143234}" type="presParOf" srcId="{D86E289D-3398-4302-BB69-9C985FD5A25D}" destId="{380B5486-033E-42E5-ADB8-40D725212132}" srcOrd="5" destOrd="0" presId="urn:microsoft.com/office/officeart/2016/7/layout/RoundedRectangleTimeline"/>
    <dgm:cxn modelId="{D43813FB-3B98-4F5E-B047-C8BC63088E0A}" type="presParOf" srcId="{D86E289D-3398-4302-BB69-9C985FD5A25D}" destId="{647D7F2A-25EC-419E-A6D0-EC046DCE2596}" srcOrd="6" destOrd="0" presId="urn:microsoft.com/office/officeart/2016/7/layout/RoundedRectangleTimeline"/>
    <dgm:cxn modelId="{769D72CB-952A-4F89-BD3B-635FA2583B67}" type="presParOf" srcId="{647D7F2A-25EC-419E-A6D0-EC046DCE2596}" destId="{EB65A9D2-1B77-460E-9CD3-871E4DA0CFC3}" srcOrd="0" destOrd="0" presId="urn:microsoft.com/office/officeart/2016/7/layout/RoundedRectangleTimeline"/>
    <dgm:cxn modelId="{5D15935A-E6DB-4D68-BB21-9EBB2F04048B}" type="presParOf" srcId="{647D7F2A-25EC-419E-A6D0-EC046DCE2596}" destId="{1D89913B-3B7A-46CF-B326-2DF40477B12D}" srcOrd="1" destOrd="0" presId="urn:microsoft.com/office/officeart/2016/7/layout/RoundedRectangleTimeline"/>
    <dgm:cxn modelId="{3999A550-89E5-49A3-9ACA-F3DEB246BB46}" type="presParOf" srcId="{647D7F2A-25EC-419E-A6D0-EC046DCE2596}" destId="{E75A9BC0-6D16-481D-978C-FF294EA214E6}" srcOrd="2" destOrd="0" presId="urn:microsoft.com/office/officeart/2016/7/layout/RoundedRectangleTimeline"/>
    <dgm:cxn modelId="{9A8BABD2-5DE6-4B59-A09B-7C50DBBFE886}" type="presParOf" srcId="{647D7F2A-25EC-419E-A6D0-EC046DCE2596}" destId="{5D7D9E44-A0EA-4FF1-A43B-A0614E04158A}" srcOrd="3" destOrd="0" presId="urn:microsoft.com/office/officeart/2016/7/layout/RoundedRectangleTimeline"/>
    <dgm:cxn modelId="{989E4881-9ED2-4419-9CB8-4351BA9EC19B}" type="presParOf" srcId="{647D7F2A-25EC-419E-A6D0-EC046DCE2596}" destId="{DF0B6FF1-2D58-4F27-B737-54BDC4F729AD}" srcOrd="4" destOrd="0" presId="urn:microsoft.com/office/officeart/2016/7/layout/RoundedRectangleTimeline"/>
    <dgm:cxn modelId="{8B24532D-540B-4460-BC0D-2634D05B2752}" type="presParOf" srcId="{D86E289D-3398-4302-BB69-9C985FD5A25D}" destId="{44051ACC-FD81-47C0-9E32-68C65E7439B7}" srcOrd="7" destOrd="0" presId="urn:microsoft.com/office/officeart/2016/7/layout/RoundedRectangleTimeline"/>
    <dgm:cxn modelId="{EBE5749F-1CD2-4522-837B-B01B6A914EFB}" type="presParOf" srcId="{D86E289D-3398-4302-BB69-9C985FD5A25D}" destId="{4A8E97E8-F37C-43B8-8A74-CC6F32558315}" srcOrd="8" destOrd="0" presId="urn:microsoft.com/office/officeart/2016/7/layout/RoundedRectangleTimeline"/>
    <dgm:cxn modelId="{F34B34ED-6617-4920-8D96-5E6BB81652CF}" type="presParOf" srcId="{4A8E97E8-F37C-43B8-8A74-CC6F32558315}" destId="{CD0F85F6-7FEB-4E58-9472-7256866C2604}" srcOrd="0" destOrd="0" presId="urn:microsoft.com/office/officeart/2016/7/layout/RoundedRectangleTimeline"/>
    <dgm:cxn modelId="{4427FC59-50A9-443C-BB9F-4CC56D8B52BE}" type="presParOf" srcId="{4A8E97E8-F37C-43B8-8A74-CC6F32558315}" destId="{512D8E0D-C43C-4C4C-B3D4-55C5C75110EF}" srcOrd="1" destOrd="0" presId="urn:microsoft.com/office/officeart/2016/7/layout/RoundedRectangleTimeline"/>
    <dgm:cxn modelId="{939316D1-75F4-4655-AD62-1F59B9646E04}" type="presParOf" srcId="{4A8E97E8-F37C-43B8-8A74-CC6F32558315}" destId="{C8536F14-018F-4E1F-B7A8-F369C6F90FB7}" srcOrd="2" destOrd="0" presId="urn:microsoft.com/office/officeart/2016/7/layout/RoundedRectangleTimeline"/>
    <dgm:cxn modelId="{024BD18B-F572-4831-BD7E-66FEB08997AB}" type="presParOf" srcId="{4A8E97E8-F37C-43B8-8A74-CC6F32558315}" destId="{D85E4BEA-2A04-4049-87DB-CE453B748E8A}" srcOrd="3" destOrd="0" presId="urn:microsoft.com/office/officeart/2016/7/layout/RoundedRectangleTimeline"/>
    <dgm:cxn modelId="{EC3196DD-3B63-4B70-B791-897E17AC3113}" type="presParOf" srcId="{4A8E97E8-F37C-43B8-8A74-CC6F32558315}" destId="{E50270E0-6883-46FF-BA39-2A03FC031937}" srcOrd="4" destOrd="0" presId="urn:microsoft.com/office/officeart/2016/7/layout/RoundedRectangleTimeline"/>
    <dgm:cxn modelId="{35CCC15A-D376-446D-9A47-BC931B29BFF4}" type="presParOf" srcId="{D86E289D-3398-4302-BB69-9C985FD5A25D}" destId="{929ACF7F-3F4B-4431-BF48-62EED11C6571}" srcOrd="9" destOrd="0" presId="urn:microsoft.com/office/officeart/2016/7/layout/RoundedRectangleTimeline"/>
    <dgm:cxn modelId="{63AE492E-E0FE-42E9-82EB-025ED1B6C51E}" type="presParOf" srcId="{D86E289D-3398-4302-BB69-9C985FD5A25D}" destId="{EED2DBB7-A08D-4C6D-A028-A4A01DBF136F}" srcOrd="10" destOrd="0" presId="urn:microsoft.com/office/officeart/2016/7/layout/RoundedRectangleTimeline"/>
    <dgm:cxn modelId="{211DB9DA-26CF-4E85-AE80-12F165BD264E}" type="presParOf" srcId="{EED2DBB7-A08D-4C6D-A028-A4A01DBF136F}" destId="{4ABE766C-4CDC-45CA-896B-F24111A21E15}" srcOrd="0" destOrd="0" presId="urn:microsoft.com/office/officeart/2016/7/layout/RoundedRectangleTimeline"/>
    <dgm:cxn modelId="{871A8572-D9AF-4EB8-8E45-68893569F63C}" type="presParOf" srcId="{EED2DBB7-A08D-4C6D-A028-A4A01DBF136F}" destId="{99ADACA3-83F9-42DA-9052-6A8B8A03A549}" srcOrd="1" destOrd="0" presId="urn:microsoft.com/office/officeart/2016/7/layout/RoundedRectangleTimeline"/>
    <dgm:cxn modelId="{F5FA0330-362A-4C7E-BE30-806DFFCE8E23}" type="presParOf" srcId="{EED2DBB7-A08D-4C6D-A028-A4A01DBF136F}" destId="{23AF1DC9-BC01-4D73-93F9-7FD1BA3E1B2F}" srcOrd="2" destOrd="0" presId="urn:microsoft.com/office/officeart/2016/7/layout/RoundedRectangleTimeline"/>
    <dgm:cxn modelId="{ECAEBB19-9973-4AED-868B-0D83705EDBA3}" type="presParOf" srcId="{EED2DBB7-A08D-4C6D-A028-A4A01DBF136F}" destId="{B16305CB-06EF-4C1C-B18E-02921C49A75A}" srcOrd="3" destOrd="0" presId="urn:microsoft.com/office/officeart/2016/7/layout/RoundedRectangleTimeline"/>
    <dgm:cxn modelId="{2DDCB822-DCE7-48DD-91E6-3F7ADCF63A0F}" type="presParOf" srcId="{EED2DBB7-A08D-4C6D-A028-A4A01DBF136F}" destId="{AEC930CA-C1CF-44FD-9897-4E1F7C124662}" srcOrd="4" destOrd="0" presId="urn:microsoft.com/office/officeart/2016/7/layout/RoundedRectangleTimeline"/>
    <dgm:cxn modelId="{96090DAA-3269-4FA4-994D-8B0F1E2DA8BC}" type="presParOf" srcId="{D86E289D-3398-4302-BB69-9C985FD5A25D}" destId="{5AA726B9-82BD-492D-A667-5DC43978354E}" srcOrd="11" destOrd="0" presId="urn:microsoft.com/office/officeart/2016/7/layout/RoundedRectangleTimeline"/>
    <dgm:cxn modelId="{004BBCD7-D3C1-4FC6-99E4-052DBF8721B8}" type="presParOf" srcId="{D86E289D-3398-4302-BB69-9C985FD5A25D}" destId="{E767A1C0-89D9-4BC0-8544-BC7CB452AA43}" srcOrd="12" destOrd="0" presId="urn:microsoft.com/office/officeart/2016/7/layout/RoundedRectangleTimeline"/>
    <dgm:cxn modelId="{E843F251-DE96-4051-A112-3D81E35E7BF2}" type="presParOf" srcId="{E767A1C0-89D9-4BC0-8544-BC7CB452AA43}" destId="{82D08AD7-A6C7-47CC-B819-DB6E688BF124}" srcOrd="0" destOrd="0" presId="urn:microsoft.com/office/officeart/2016/7/layout/RoundedRectangleTimeline"/>
    <dgm:cxn modelId="{DB37A020-AC25-42EB-BDD1-CA8FD739D91D}" type="presParOf" srcId="{E767A1C0-89D9-4BC0-8544-BC7CB452AA43}" destId="{D4C4531D-64DF-412D-899D-DF7172B52034}" srcOrd="1" destOrd="0" presId="urn:microsoft.com/office/officeart/2016/7/layout/RoundedRectangleTimeline"/>
    <dgm:cxn modelId="{CC2B4888-6317-41F7-AE4D-B82014A79214}" type="presParOf" srcId="{E767A1C0-89D9-4BC0-8544-BC7CB452AA43}" destId="{397B10EA-32C9-4064-A7DC-406A96DFF6FB}" srcOrd="2" destOrd="0" presId="urn:microsoft.com/office/officeart/2016/7/layout/RoundedRectangleTimeline"/>
    <dgm:cxn modelId="{4732D607-8DC3-4CDD-BCF6-7BA7C5AADAE1}" type="presParOf" srcId="{E767A1C0-89D9-4BC0-8544-BC7CB452AA43}" destId="{19FBF0E6-9BC0-4480-A5AD-24B707F32B8B}" srcOrd="3" destOrd="0" presId="urn:microsoft.com/office/officeart/2016/7/layout/RoundedRectangleTimeline"/>
    <dgm:cxn modelId="{D6BD11B5-1787-4707-A5C6-EE7C3285BF81}" type="presParOf" srcId="{E767A1C0-89D9-4BC0-8544-BC7CB452AA43}" destId="{B885DBFC-5CD0-429D-8C9D-0C8CFF75DBC2}" srcOrd="4" destOrd="0" presId="urn:microsoft.com/office/officeart/2016/7/layout/RoundedRectangleTimeline"/>
    <dgm:cxn modelId="{80AEBE47-51D4-4E20-A4F2-95CB87DD6548}" type="presParOf" srcId="{D86E289D-3398-4302-BB69-9C985FD5A25D}" destId="{75244AD4-7237-485E-B3B1-4AA16C7D5528}" srcOrd="13" destOrd="0" presId="urn:microsoft.com/office/officeart/2016/7/layout/RoundedRectangleTimeline"/>
    <dgm:cxn modelId="{4BC807F1-AA88-4FE0-ADE5-5BAA95A085A7}" type="presParOf" srcId="{D86E289D-3398-4302-BB69-9C985FD5A25D}" destId="{8791D538-0B9D-40EE-9FA0-37B38D30017B}" srcOrd="14" destOrd="0" presId="urn:microsoft.com/office/officeart/2016/7/layout/RoundedRectangleTimeline"/>
    <dgm:cxn modelId="{7FEF5C5A-3773-4A2B-8A3E-F09C4B9935A6}" type="presParOf" srcId="{8791D538-0B9D-40EE-9FA0-37B38D30017B}" destId="{3D9C1A1F-D3B5-49DA-BC77-9ECB191D85F1}" srcOrd="0" destOrd="0" presId="urn:microsoft.com/office/officeart/2016/7/layout/RoundedRectangleTimeline"/>
    <dgm:cxn modelId="{AAE0D2BE-8594-434B-88C8-01E93834F6C0}" type="presParOf" srcId="{8791D538-0B9D-40EE-9FA0-37B38D30017B}" destId="{F4251475-1168-4C19-AB36-1942B4F3AFE4}" srcOrd="1" destOrd="0" presId="urn:microsoft.com/office/officeart/2016/7/layout/RoundedRectangleTimeline"/>
    <dgm:cxn modelId="{E261C850-95FE-4385-824D-595F348672FD}" type="presParOf" srcId="{8791D538-0B9D-40EE-9FA0-37B38D30017B}" destId="{ECC3C0B0-A055-4B80-AB63-D078D9E7EBE5}" srcOrd="2" destOrd="0" presId="urn:microsoft.com/office/officeart/2016/7/layout/RoundedRectangleTimeline"/>
    <dgm:cxn modelId="{BDC79575-E860-44CA-B05C-3B51671DE21C}" type="presParOf" srcId="{8791D538-0B9D-40EE-9FA0-37B38D30017B}" destId="{B1E419AE-420F-473E-A1E1-3F756BEDE92D}" srcOrd="3" destOrd="0" presId="urn:microsoft.com/office/officeart/2016/7/layout/RoundedRectangleTimeline"/>
    <dgm:cxn modelId="{AB1151C8-EB85-46BD-9A3F-84A7DC633241}" type="presParOf" srcId="{8791D538-0B9D-40EE-9FA0-37B38D30017B}" destId="{A65AE198-4B0A-48C4-9EB5-B46165BDD313}" srcOrd="4" destOrd="0" presId="urn:microsoft.com/office/officeart/2016/7/layout/RoundedRectangle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523BDF7-1EBD-4EDC-B52C-4211781106CE}"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683B5B15-769C-422C-AD4F-3EC6123F1E43}">
      <dgm:prSet/>
      <dgm:spPr/>
      <dgm:t>
        <a:bodyPr/>
        <a:lstStyle/>
        <a:p>
          <a:r>
            <a:rPr lang="en-US"/>
            <a:t>A young pregnant woman came in at 3AM with abdominal cramping and significant vaginal bleeding.</a:t>
          </a:r>
        </a:p>
      </dgm:t>
    </dgm:pt>
    <dgm:pt modelId="{A270DC97-1C6E-49DC-9EB3-1546DF4D5A91}" type="parTrans" cxnId="{DA0350D5-D962-4294-BFC0-67C6317434B3}">
      <dgm:prSet/>
      <dgm:spPr/>
      <dgm:t>
        <a:bodyPr/>
        <a:lstStyle/>
        <a:p>
          <a:endParaRPr lang="en-US"/>
        </a:p>
      </dgm:t>
    </dgm:pt>
    <dgm:pt modelId="{211876D9-8231-41F0-BB59-9CE13B0F8AD6}" type="sibTrans" cxnId="{DA0350D5-D962-4294-BFC0-67C6317434B3}">
      <dgm:prSet/>
      <dgm:spPr/>
      <dgm:t>
        <a:bodyPr/>
        <a:lstStyle/>
        <a:p>
          <a:endParaRPr lang="en-US"/>
        </a:p>
      </dgm:t>
    </dgm:pt>
    <dgm:pt modelId="{0665921E-CAE7-4A25-9466-E879F66AD0FC}">
      <dgm:prSet custT="1"/>
      <dgm:spPr/>
      <dgm:t>
        <a:bodyPr/>
        <a:lstStyle/>
        <a:p>
          <a:endParaRPr lang="en-US" sz="2000" dirty="0"/>
        </a:p>
        <a:p>
          <a:r>
            <a:rPr lang="en-US" sz="2900" dirty="0"/>
            <a:t>Vitals: High heart rate, normal blood pressure.</a:t>
          </a:r>
        </a:p>
      </dgm:t>
    </dgm:pt>
    <dgm:pt modelId="{EB19B99F-C25D-42C8-9CEF-8881DCD68A0D}" type="parTrans" cxnId="{4C8E5878-4EA3-4985-86D7-B449E754309F}">
      <dgm:prSet/>
      <dgm:spPr/>
      <dgm:t>
        <a:bodyPr/>
        <a:lstStyle/>
        <a:p>
          <a:endParaRPr lang="en-US"/>
        </a:p>
      </dgm:t>
    </dgm:pt>
    <dgm:pt modelId="{4DD7B877-9B68-47A6-BAED-2682BDF453E2}" type="sibTrans" cxnId="{4C8E5878-4EA3-4985-86D7-B449E754309F}">
      <dgm:prSet/>
      <dgm:spPr/>
      <dgm:t>
        <a:bodyPr/>
        <a:lstStyle/>
        <a:p>
          <a:endParaRPr lang="en-US"/>
        </a:p>
      </dgm:t>
    </dgm:pt>
    <dgm:pt modelId="{F447FC74-E219-4802-B8E8-AA4A8074DDAB}">
      <dgm:prSet/>
      <dgm:spPr/>
      <dgm:t>
        <a:bodyPr/>
        <a:lstStyle/>
        <a:p>
          <a:r>
            <a:rPr lang="en-US"/>
            <a:t>Actions: IV fluids, pain relief, ultrasound showed a fetal heartbeat. Bleeding uncontrolled.</a:t>
          </a:r>
        </a:p>
      </dgm:t>
    </dgm:pt>
    <dgm:pt modelId="{78BE7D33-4C2A-47B4-8E77-8B9829D56082}" type="parTrans" cxnId="{621AF218-78E2-49A1-B76F-73746001B536}">
      <dgm:prSet/>
      <dgm:spPr/>
      <dgm:t>
        <a:bodyPr/>
        <a:lstStyle/>
        <a:p>
          <a:endParaRPr lang="en-US"/>
        </a:p>
      </dgm:t>
    </dgm:pt>
    <dgm:pt modelId="{0D7AE21C-69E6-436A-97CB-9B615A50B6A6}" type="sibTrans" cxnId="{621AF218-78E2-49A1-B76F-73746001B536}">
      <dgm:prSet/>
      <dgm:spPr/>
      <dgm:t>
        <a:bodyPr/>
        <a:lstStyle/>
        <a:p>
          <a:endParaRPr lang="en-US"/>
        </a:p>
      </dgm:t>
    </dgm:pt>
    <dgm:pt modelId="{D9458272-F6F2-46C2-9AAB-403FD2549665}" type="pres">
      <dgm:prSet presAssocID="{9523BDF7-1EBD-4EDC-B52C-4211781106CE}" presName="vert0" presStyleCnt="0">
        <dgm:presLayoutVars>
          <dgm:dir/>
          <dgm:animOne val="branch"/>
          <dgm:animLvl val="lvl"/>
        </dgm:presLayoutVars>
      </dgm:prSet>
      <dgm:spPr/>
    </dgm:pt>
    <dgm:pt modelId="{9B0DDB8C-0474-4F4E-9E3B-FF2B9F5E6005}" type="pres">
      <dgm:prSet presAssocID="{683B5B15-769C-422C-AD4F-3EC6123F1E43}" presName="thickLine" presStyleLbl="alignNode1" presStyleIdx="0" presStyleCnt="3"/>
      <dgm:spPr/>
    </dgm:pt>
    <dgm:pt modelId="{1E219700-8BAB-41EE-9C1E-53D7A5B7CE51}" type="pres">
      <dgm:prSet presAssocID="{683B5B15-769C-422C-AD4F-3EC6123F1E43}" presName="horz1" presStyleCnt="0"/>
      <dgm:spPr/>
    </dgm:pt>
    <dgm:pt modelId="{C1334B61-DF31-46C5-BACD-6A97E610AED3}" type="pres">
      <dgm:prSet presAssocID="{683B5B15-769C-422C-AD4F-3EC6123F1E43}" presName="tx1" presStyleLbl="revTx" presStyleIdx="0" presStyleCnt="3"/>
      <dgm:spPr/>
    </dgm:pt>
    <dgm:pt modelId="{91F2E69E-6F9B-42C9-BA6C-3233646BAD34}" type="pres">
      <dgm:prSet presAssocID="{683B5B15-769C-422C-AD4F-3EC6123F1E43}" presName="vert1" presStyleCnt="0"/>
      <dgm:spPr/>
    </dgm:pt>
    <dgm:pt modelId="{A8B3930D-0C39-4C96-AC68-6130491417F7}" type="pres">
      <dgm:prSet presAssocID="{0665921E-CAE7-4A25-9466-E879F66AD0FC}" presName="thickLine" presStyleLbl="alignNode1" presStyleIdx="1" presStyleCnt="3"/>
      <dgm:spPr/>
    </dgm:pt>
    <dgm:pt modelId="{143B2373-AABD-4430-B2DC-CECFCC8ACE95}" type="pres">
      <dgm:prSet presAssocID="{0665921E-CAE7-4A25-9466-E879F66AD0FC}" presName="horz1" presStyleCnt="0"/>
      <dgm:spPr/>
    </dgm:pt>
    <dgm:pt modelId="{53EC507A-ACCE-4A28-BA71-65D553AC5A42}" type="pres">
      <dgm:prSet presAssocID="{0665921E-CAE7-4A25-9466-E879F66AD0FC}" presName="tx1" presStyleLbl="revTx" presStyleIdx="1" presStyleCnt="3"/>
      <dgm:spPr/>
    </dgm:pt>
    <dgm:pt modelId="{1880595D-490D-47B2-8519-470DE41DD78B}" type="pres">
      <dgm:prSet presAssocID="{0665921E-CAE7-4A25-9466-E879F66AD0FC}" presName="vert1" presStyleCnt="0"/>
      <dgm:spPr/>
    </dgm:pt>
    <dgm:pt modelId="{466BDAAA-BA3D-4EF4-A212-94D1830023AA}" type="pres">
      <dgm:prSet presAssocID="{F447FC74-E219-4802-B8E8-AA4A8074DDAB}" presName="thickLine" presStyleLbl="alignNode1" presStyleIdx="2" presStyleCnt="3"/>
      <dgm:spPr/>
    </dgm:pt>
    <dgm:pt modelId="{0793FECC-0D74-4330-B227-1BC4F46A04D0}" type="pres">
      <dgm:prSet presAssocID="{F447FC74-E219-4802-B8E8-AA4A8074DDAB}" presName="horz1" presStyleCnt="0"/>
      <dgm:spPr/>
    </dgm:pt>
    <dgm:pt modelId="{618A639D-A2D8-41AA-B710-F2B16E096136}" type="pres">
      <dgm:prSet presAssocID="{F447FC74-E219-4802-B8E8-AA4A8074DDAB}" presName="tx1" presStyleLbl="revTx" presStyleIdx="2" presStyleCnt="3"/>
      <dgm:spPr/>
    </dgm:pt>
    <dgm:pt modelId="{47C965F9-6C87-40D4-BAD3-B804CBAF930C}" type="pres">
      <dgm:prSet presAssocID="{F447FC74-E219-4802-B8E8-AA4A8074DDAB}" presName="vert1" presStyleCnt="0"/>
      <dgm:spPr/>
    </dgm:pt>
  </dgm:ptLst>
  <dgm:cxnLst>
    <dgm:cxn modelId="{49A26600-0C5E-40E4-A911-F6C84AE02C54}" type="presOf" srcId="{683B5B15-769C-422C-AD4F-3EC6123F1E43}" destId="{C1334B61-DF31-46C5-BACD-6A97E610AED3}" srcOrd="0" destOrd="0" presId="urn:microsoft.com/office/officeart/2008/layout/LinedList"/>
    <dgm:cxn modelId="{621AF218-78E2-49A1-B76F-73746001B536}" srcId="{9523BDF7-1EBD-4EDC-B52C-4211781106CE}" destId="{F447FC74-E219-4802-B8E8-AA4A8074DDAB}" srcOrd="2" destOrd="0" parTransId="{78BE7D33-4C2A-47B4-8E77-8B9829D56082}" sibTransId="{0D7AE21C-69E6-436A-97CB-9B615A50B6A6}"/>
    <dgm:cxn modelId="{2E5DF564-B453-4D78-84B6-24C8235D750E}" type="presOf" srcId="{0665921E-CAE7-4A25-9466-E879F66AD0FC}" destId="{53EC507A-ACCE-4A28-BA71-65D553AC5A42}" srcOrd="0" destOrd="0" presId="urn:microsoft.com/office/officeart/2008/layout/LinedList"/>
    <dgm:cxn modelId="{CBFD2867-A4D6-43ED-BDAA-3F43D6AD8E70}" type="presOf" srcId="{F447FC74-E219-4802-B8E8-AA4A8074DDAB}" destId="{618A639D-A2D8-41AA-B710-F2B16E096136}" srcOrd="0" destOrd="0" presId="urn:microsoft.com/office/officeart/2008/layout/LinedList"/>
    <dgm:cxn modelId="{CC2E1D77-6B40-4CBB-B73B-F3C383AE9909}" type="presOf" srcId="{9523BDF7-1EBD-4EDC-B52C-4211781106CE}" destId="{D9458272-F6F2-46C2-9AAB-403FD2549665}" srcOrd="0" destOrd="0" presId="urn:microsoft.com/office/officeart/2008/layout/LinedList"/>
    <dgm:cxn modelId="{4C8E5878-4EA3-4985-86D7-B449E754309F}" srcId="{9523BDF7-1EBD-4EDC-B52C-4211781106CE}" destId="{0665921E-CAE7-4A25-9466-E879F66AD0FC}" srcOrd="1" destOrd="0" parTransId="{EB19B99F-C25D-42C8-9CEF-8881DCD68A0D}" sibTransId="{4DD7B877-9B68-47A6-BAED-2682BDF453E2}"/>
    <dgm:cxn modelId="{DA0350D5-D962-4294-BFC0-67C6317434B3}" srcId="{9523BDF7-1EBD-4EDC-B52C-4211781106CE}" destId="{683B5B15-769C-422C-AD4F-3EC6123F1E43}" srcOrd="0" destOrd="0" parTransId="{A270DC97-1C6E-49DC-9EB3-1546DF4D5A91}" sibTransId="{211876D9-8231-41F0-BB59-9CE13B0F8AD6}"/>
    <dgm:cxn modelId="{96804F95-D621-4E67-B457-8CABEFE6FF2F}" type="presParOf" srcId="{D9458272-F6F2-46C2-9AAB-403FD2549665}" destId="{9B0DDB8C-0474-4F4E-9E3B-FF2B9F5E6005}" srcOrd="0" destOrd="0" presId="urn:microsoft.com/office/officeart/2008/layout/LinedList"/>
    <dgm:cxn modelId="{3F0EA6A2-AE95-4BB0-8A5A-018AC310B9C0}" type="presParOf" srcId="{D9458272-F6F2-46C2-9AAB-403FD2549665}" destId="{1E219700-8BAB-41EE-9C1E-53D7A5B7CE51}" srcOrd="1" destOrd="0" presId="urn:microsoft.com/office/officeart/2008/layout/LinedList"/>
    <dgm:cxn modelId="{A489D72A-A44C-42B4-9FD8-399E90630AA6}" type="presParOf" srcId="{1E219700-8BAB-41EE-9C1E-53D7A5B7CE51}" destId="{C1334B61-DF31-46C5-BACD-6A97E610AED3}" srcOrd="0" destOrd="0" presId="urn:microsoft.com/office/officeart/2008/layout/LinedList"/>
    <dgm:cxn modelId="{443BD9BE-8E36-4244-9B20-EEE144F4CA0B}" type="presParOf" srcId="{1E219700-8BAB-41EE-9C1E-53D7A5B7CE51}" destId="{91F2E69E-6F9B-42C9-BA6C-3233646BAD34}" srcOrd="1" destOrd="0" presId="urn:microsoft.com/office/officeart/2008/layout/LinedList"/>
    <dgm:cxn modelId="{96D8E4F5-C785-47D5-AA0B-8983A98D259C}" type="presParOf" srcId="{D9458272-F6F2-46C2-9AAB-403FD2549665}" destId="{A8B3930D-0C39-4C96-AC68-6130491417F7}" srcOrd="2" destOrd="0" presId="urn:microsoft.com/office/officeart/2008/layout/LinedList"/>
    <dgm:cxn modelId="{4A5D3408-73CE-407F-901B-DD4BC52F1828}" type="presParOf" srcId="{D9458272-F6F2-46C2-9AAB-403FD2549665}" destId="{143B2373-AABD-4430-B2DC-CECFCC8ACE95}" srcOrd="3" destOrd="0" presId="urn:microsoft.com/office/officeart/2008/layout/LinedList"/>
    <dgm:cxn modelId="{CC6ADF5A-C8F3-4E70-A2DD-BBB2C199099E}" type="presParOf" srcId="{143B2373-AABD-4430-B2DC-CECFCC8ACE95}" destId="{53EC507A-ACCE-4A28-BA71-65D553AC5A42}" srcOrd="0" destOrd="0" presId="urn:microsoft.com/office/officeart/2008/layout/LinedList"/>
    <dgm:cxn modelId="{746FDDDD-41C7-491E-AD45-4B3674E6CC83}" type="presParOf" srcId="{143B2373-AABD-4430-B2DC-CECFCC8ACE95}" destId="{1880595D-490D-47B2-8519-470DE41DD78B}" srcOrd="1" destOrd="0" presId="urn:microsoft.com/office/officeart/2008/layout/LinedList"/>
    <dgm:cxn modelId="{B6FC9A78-879B-447D-95B3-73CCEC4606FF}" type="presParOf" srcId="{D9458272-F6F2-46C2-9AAB-403FD2549665}" destId="{466BDAAA-BA3D-4EF4-A212-94D1830023AA}" srcOrd="4" destOrd="0" presId="urn:microsoft.com/office/officeart/2008/layout/LinedList"/>
    <dgm:cxn modelId="{09BEC584-9F1E-4BC3-9D99-5261836187BD}" type="presParOf" srcId="{D9458272-F6F2-46C2-9AAB-403FD2549665}" destId="{0793FECC-0D74-4330-B227-1BC4F46A04D0}" srcOrd="5" destOrd="0" presId="urn:microsoft.com/office/officeart/2008/layout/LinedList"/>
    <dgm:cxn modelId="{EE31AF4C-BA87-40B4-A70A-C756DC51B828}" type="presParOf" srcId="{0793FECC-0D74-4330-B227-1BC4F46A04D0}" destId="{618A639D-A2D8-41AA-B710-F2B16E096136}" srcOrd="0" destOrd="0" presId="urn:microsoft.com/office/officeart/2008/layout/LinedList"/>
    <dgm:cxn modelId="{B7022866-36F1-4E6A-B872-BEAAAE16493F}" type="presParOf" srcId="{0793FECC-0D74-4330-B227-1BC4F46A04D0}" destId="{47C965F9-6C87-40D4-BAD3-B804CBAF930C}"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441FF21-07F8-4512-BF9C-F1DF4FF2FC16}"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5919631C-7CCC-4CCB-875B-635289B2B4FB}">
      <dgm:prSet/>
      <dgm:spPr/>
      <dgm:t>
        <a:bodyPr/>
        <a:lstStyle/>
        <a:p>
          <a:r>
            <a:rPr lang="en-US"/>
            <a:t>Pelvic exam revealed an open cervix—pregnancy no longer viable, but still a fetal heartbeat.</a:t>
          </a:r>
        </a:p>
      </dgm:t>
    </dgm:pt>
    <dgm:pt modelId="{EFA65B37-EC95-4325-B347-283C28958DCB}" type="parTrans" cxnId="{DAFD898D-AA57-4CED-BC89-F29761A569E4}">
      <dgm:prSet/>
      <dgm:spPr/>
      <dgm:t>
        <a:bodyPr/>
        <a:lstStyle/>
        <a:p>
          <a:endParaRPr lang="en-US"/>
        </a:p>
      </dgm:t>
    </dgm:pt>
    <dgm:pt modelId="{13DA0442-EF3F-4B62-95C6-687B0D70FAA3}" type="sibTrans" cxnId="{DAFD898D-AA57-4CED-BC89-F29761A569E4}">
      <dgm:prSet/>
      <dgm:spPr/>
      <dgm:t>
        <a:bodyPr/>
        <a:lstStyle/>
        <a:p>
          <a:endParaRPr lang="en-US"/>
        </a:p>
      </dgm:t>
    </dgm:pt>
    <dgm:pt modelId="{20E5DAF8-B95B-403E-9F25-938DBBDF88D5}">
      <dgm:prSet/>
      <dgm:spPr/>
      <dgm:t>
        <a:bodyPr/>
        <a:lstStyle/>
        <a:p>
          <a:r>
            <a:rPr lang="en-US"/>
            <a:t>Misinterpretation of legal restrictions delayed care.</a:t>
          </a:r>
        </a:p>
      </dgm:t>
    </dgm:pt>
    <dgm:pt modelId="{F6C829F2-3A14-43B9-9238-BD61DC56641A}" type="parTrans" cxnId="{530D3804-1BC8-41AC-8791-16E068A8DDC2}">
      <dgm:prSet/>
      <dgm:spPr/>
      <dgm:t>
        <a:bodyPr/>
        <a:lstStyle/>
        <a:p>
          <a:endParaRPr lang="en-US"/>
        </a:p>
      </dgm:t>
    </dgm:pt>
    <dgm:pt modelId="{FAE38F6A-6CD8-4150-B2F3-71593906DF05}" type="sibTrans" cxnId="{530D3804-1BC8-41AC-8791-16E068A8DDC2}">
      <dgm:prSet/>
      <dgm:spPr/>
      <dgm:t>
        <a:bodyPr/>
        <a:lstStyle/>
        <a:p>
          <a:endParaRPr lang="en-US"/>
        </a:p>
      </dgm:t>
    </dgm:pt>
    <dgm:pt modelId="{11F99E8E-D96B-42A0-8788-13F2EADDD904}">
      <dgm:prSet/>
      <dgm:spPr/>
      <dgm:t>
        <a:bodyPr/>
        <a:lstStyle/>
        <a:p>
          <a:r>
            <a:rPr lang="en-US"/>
            <a:t>OB/GYN had to consult legal before intervening—30-minute delay at 3AM.</a:t>
          </a:r>
        </a:p>
      </dgm:t>
    </dgm:pt>
    <dgm:pt modelId="{524EC36D-15AD-4C64-B81A-EDF3EEB543AB}" type="parTrans" cxnId="{E9E65955-216F-4383-A530-734BB42B025D}">
      <dgm:prSet/>
      <dgm:spPr/>
      <dgm:t>
        <a:bodyPr/>
        <a:lstStyle/>
        <a:p>
          <a:endParaRPr lang="en-US"/>
        </a:p>
      </dgm:t>
    </dgm:pt>
    <dgm:pt modelId="{A0CBE1FD-1FE6-4B3F-BA5A-A7313C53B6BD}" type="sibTrans" cxnId="{E9E65955-216F-4383-A530-734BB42B025D}">
      <dgm:prSet/>
      <dgm:spPr/>
      <dgm:t>
        <a:bodyPr/>
        <a:lstStyle/>
        <a:p>
          <a:endParaRPr lang="en-US"/>
        </a:p>
      </dgm:t>
    </dgm:pt>
    <dgm:pt modelId="{32870004-2144-4605-911B-847F04CE45E5}" type="pres">
      <dgm:prSet presAssocID="{A441FF21-07F8-4512-BF9C-F1DF4FF2FC16}" presName="Name0" presStyleCnt="0">
        <dgm:presLayoutVars>
          <dgm:dir/>
          <dgm:animLvl val="lvl"/>
          <dgm:resizeHandles val="exact"/>
        </dgm:presLayoutVars>
      </dgm:prSet>
      <dgm:spPr/>
    </dgm:pt>
    <dgm:pt modelId="{475B91F8-1C5D-4C69-B687-962491902D55}" type="pres">
      <dgm:prSet presAssocID="{11F99E8E-D96B-42A0-8788-13F2EADDD904}" presName="boxAndChildren" presStyleCnt="0"/>
      <dgm:spPr/>
    </dgm:pt>
    <dgm:pt modelId="{E566EE23-76D8-4E34-B8B2-844C48FEB788}" type="pres">
      <dgm:prSet presAssocID="{11F99E8E-D96B-42A0-8788-13F2EADDD904}" presName="parentTextBox" presStyleLbl="node1" presStyleIdx="0" presStyleCnt="3"/>
      <dgm:spPr/>
    </dgm:pt>
    <dgm:pt modelId="{D5F23533-1812-4E20-88EB-059AA1280DEE}" type="pres">
      <dgm:prSet presAssocID="{FAE38F6A-6CD8-4150-B2F3-71593906DF05}" presName="sp" presStyleCnt="0"/>
      <dgm:spPr/>
    </dgm:pt>
    <dgm:pt modelId="{03BE697D-F1CF-4355-A460-365896D8D8D4}" type="pres">
      <dgm:prSet presAssocID="{20E5DAF8-B95B-403E-9F25-938DBBDF88D5}" presName="arrowAndChildren" presStyleCnt="0"/>
      <dgm:spPr/>
    </dgm:pt>
    <dgm:pt modelId="{9AD39463-BF49-407E-B9A5-49B772BB0D53}" type="pres">
      <dgm:prSet presAssocID="{20E5DAF8-B95B-403E-9F25-938DBBDF88D5}" presName="parentTextArrow" presStyleLbl="node1" presStyleIdx="1" presStyleCnt="3"/>
      <dgm:spPr/>
    </dgm:pt>
    <dgm:pt modelId="{3CB53EB2-43FA-4D3C-A9D1-2F1B0E536AF9}" type="pres">
      <dgm:prSet presAssocID="{13DA0442-EF3F-4B62-95C6-687B0D70FAA3}" presName="sp" presStyleCnt="0"/>
      <dgm:spPr/>
    </dgm:pt>
    <dgm:pt modelId="{3F18B0F2-765E-4D52-93CB-F6EF759A1D16}" type="pres">
      <dgm:prSet presAssocID="{5919631C-7CCC-4CCB-875B-635289B2B4FB}" presName="arrowAndChildren" presStyleCnt="0"/>
      <dgm:spPr/>
    </dgm:pt>
    <dgm:pt modelId="{41B65167-C6D3-4C5B-8859-AAF5FD30A800}" type="pres">
      <dgm:prSet presAssocID="{5919631C-7CCC-4CCB-875B-635289B2B4FB}" presName="parentTextArrow" presStyleLbl="node1" presStyleIdx="2" presStyleCnt="3"/>
      <dgm:spPr/>
    </dgm:pt>
  </dgm:ptLst>
  <dgm:cxnLst>
    <dgm:cxn modelId="{530D3804-1BC8-41AC-8791-16E068A8DDC2}" srcId="{A441FF21-07F8-4512-BF9C-F1DF4FF2FC16}" destId="{20E5DAF8-B95B-403E-9F25-938DBBDF88D5}" srcOrd="1" destOrd="0" parTransId="{F6C829F2-3A14-43B9-9238-BD61DC56641A}" sibTransId="{FAE38F6A-6CD8-4150-B2F3-71593906DF05}"/>
    <dgm:cxn modelId="{FCD2AB0D-38B9-45C5-B938-3CCCA16BF2F1}" type="presOf" srcId="{5919631C-7CCC-4CCB-875B-635289B2B4FB}" destId="{41B65167-C6D3-4C5B-8859-AAF5FD30A800}" srcOrd="0" destOrd="0" presId="urn:microsoft.com/office/officeart/2005/8/layout/process4"/>
    <dgm:cxn modelId="{7773F52D-1BC4-4EA4-B64D-E6329690EDE4}" type="presOf" srcId="{A441FF21-07F8-4512-BF9C-F1DF4FF2FC16}" destId="{32870004-2144-4605-911B-847F04CE45E5}" srcOrd="0" destOrd="0" presId="urn:microsoft.com/office/officeart/2005/8/layout/process4"/>
    <dgm:cxn modelId="{A0B9A553-BAC5-43A5-8177-C08BF8A5D297}" type="presOf" srcId="{11F99E8E-D96B-42A0-8788-13F2EADDD904}" destId="{E566EE23-76D8-4E34-B8B2-844C48FEB788}" srcOrd="0" destOrd="0" presId="urn:microsoft.com/office/officeart/2005/8/layout/process4"/>
    <dgm:cxn modelId="{E9E65955-216F-4383-A530-734BB42B025D}" srcId="{A441FF21-07F8-4512-BF9C-F1DF4FF2FC16}" destId="{11F99E8E-D96B-42A0-8788-13F2EADDD904}" srcOrd="2" destOrd="0" parTransId="{524EC36D-15AD-4C64-B81A-EDF3EEB543AB}" sibTransId="{A0CBE1FD-1FE6-4B3F-BA5A-A7313C53B6BD}"/>
    <dgm:cxn modelId="{DAFD898D-AA57-4CED-BC89-F29761A569E4}" srcId="{A441FF21-07F8-4512-BF9C-F1DF4FF2FC16}" destId="{5919631C-7CCC-4CCB-875B-635289B2B4FB}" srcOrd="0" destOrd="0" parTransId="{EFA65B37-EC95-4325-B347-283C28958DCB}" sibTransId="{13DA0442-EF3F-4B62-95C6-687B0D70FAA3}"/>
    <dgm:cxn modelId="{CA356FB5-8F10-4DDD-A6B7-472931A1EAD1}" type="presOf" srcId="{20E5DAF8-B95B-403E-9F25-938DBBDF88D5}" destId="{9AD39463-BF49-407E-B9A5-49B772BB0D53}" srcOrd="0" destOrd="0" presId="urn:microsoft.com/office/officeart/2005/8/layout/process4"/>
    <dgm:cxn modelId="{65826F94-1D9F-4329-A1F8-3DC23052FA9B}" type="presParOf" srcId="{32870004-2144-4605-911B-847F04CE45E5}" destId="{475B91F8-1C5D-4C69-B687-962491902D55}" srcOrd="0" destOrd="0" presId="urn:microsoft.com/office/officeart/2005/8/layout/process4"/>
    <dgm:cxn modelId="{F595DA22-86B2-476F-8673-FAB73EA64E3E}" type="presParOf" srcId="{475B91F8-1C5D-4C69-B687-962491902D55}" destId="{E566EE23-76D8-4E34-B8B2-844C48FEB788}" srcOrd="0" destOrd="0" presId="urn:microsoft.com/office/officeart/2005/8/layout/process4"/>
    <dgm:cxn modelId="{2C7D1A57-AD4A-46F4-8E9E-F103C16A17AF}" type="presParOf" srcId="{32870004-2144-4605-911B-847F04CE45E5}" destId="{D5F23533-1812-4E20-88EB-059AA1280DEE}" srcOrd="1" destOrd="0" presId="urn:microsoft.com/office/officeart/2005/8/layout/process4"/>
    <dgm:cxn modelId="{38431A78-6A82-4DC8-90B2-2058C9470C2B}" type="presParOf" srcId="{32870004-2144-4605-911B-847F04CE45E5}" destId="{03BE697D-F1CF-4355-A460-365896D8D8D4}" srcOrd="2" destOrd="0" presId="urn:microsoft.com/office/officeart/2005/8/layout/process4"/>
    <dgm:cxn modelId="{31C5A9BB-D741-479A-BA74-00F996B3C2D9}" type="presParOf" srcId="{03BE697D-F1CF-4355-A460-365896D8D8D4}" destId="{9AD39463-BF49-407E-B9A5-49B772BB0D53}" srcOrd="0" destOrd="0" presId="urn:microsoft.com/office/officeart/2005/8/layout/process4"/>
    <dgm:cxn modelId="{CFFC2155-1F85-4761-A5D6-5389FE059828}" type="presParOf" srcId="{32870004-2144-4605-911B-847F04CE45E5}" destId="{3CB53EB2-43FA-4D3C-A9D1-2F1B0E536AF9}" srcOrd="3" destOrd="0" presId="urn:microsoft.com/office/officeart/2005/8/layout/process4"/>
    <dgm:cxn modelId="{CF925A93-A07E-4197-B370-02497FAC6CE1}" type="presParOf" srcId="{32870004-2144-4605-911B-847F04CE45E5}" destId="{3F18B0F2-765E-4D52-93CB-F6EF759A1D16}" srcOrd="4" destOrd="0" presId="urn:microsoft.com/office/officeart/2005/8/layout/process4"/>
    <dgm:cxn modelId="{800E00F9-62E8-4D7D-887D-0C64E796B8C0}" type="presParOf" srcId="{3F18B0F2-765E-4D52-93CB-F6EF759A1D16}" destId="{41B65167-C6D3-4C5B-8859-AAF5FD30A800}"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845658C-075A-4FD1-99AD-AF64A1BF0F9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B6C75B0-CBE2-47A8-AF0D-D191F6B6E28B}">
      <dgm:prSet/>
      <dgm:spPr/>
      <dgm:t>
        <a:bodyPr/>
        <a:lstStyle/>
        <a:p>
          <a:r>
            <a:rPr lang="en-US"/>
            <a:t>While waiting for legal clearance, the patient deteriorated.</a:t>
          </a:r>
        </a:p>
      </dgm:t>
    </dgm:pt>
    <dgm:pt modelId="{C96E09A3-FBE7-40E8-8199-48F986342A5B}" type="parTrans" cxnId="{C1C18C79-3352-4F73-905A-AB1FEA6AABFC}">
      <dgm:prSet/>
      <dgm:spPr/>
      <dgm:t>
        <a:bodyPr/>
        <a:lstStyle/>
        <a:p>
          <a:endParaRPr lang="en-US"/>
        </a:p>
      </dgm:t>
    </dgm:pt>
    <dgm:pt modelId="{3F01E501-A104-4D71-B9BF-6DE60B8419EA}" type="sibTrans" cxnId="{C1C18C79-3352-4F73-905A-AB1FEA6AABFC}">
      <dgm:prSet/>
      <dgm:spPr/>
      <dgm:t>
        <a:bodyPr/>
        <a:lstStyle/>
        <a:p>
          <a:endParaRPr lang="en-US"/>
        </a:p>
      </dgm:t>
    </dgm:pt>
    <dgm:pt modelId="{BE931A46-FC20-4E9D-A3D0-2AFB53722107}">
      <dgm:prSet/>
      <dgm:spPr/>
      <dgm:t>
        <a:bodyPr/>
        <a:lstStyle/>
        <a:p>
          <a:r>
            <a:rPr lang="en-US"/>
            <a:t>Required emergency D&amp;C in the ED. Fetus did not survive. Patient developed complications, required hysterectomy.</a:t>
          </a:r>
        </a:p>
      </dgm:t>
    </dgm:pt>
    <dgm:pt modelId="{FB266873-0B9D-47EB-AA97-3659D7B7A234}" type="parTrans" cxnId="{79A89893-42DE-449F-A6A8-DC5EBEAE4DDA}">
      <dgm:prSet/>
      <dgm:spPr/>
      <dgm:t>
        <a:bodyPr/>
        <a:lstStyle/>
        <a:p>
          <a:endParaRPr lang="en-US"/>
        </a:p>
      </dgm:t>
    </dgm:pt>
    <dgm:pt modelId="{8583A283-5AE2-4B8A-A195-2FC9B0341499}" type="sibTrans" cxnId="{79A89893-42DE-449F-A6A8-DC5EBEAE4DDA}">
      <dgm:prSet/>
      <dgm:spPr/>
      <dgm:t>
        <a:bodyPr/>
        <a:lstStyle/>
        <a:p>
          <a:endParaRPr lang="en-US"/>
        </a:p>
      </dgm:t>
    </dgm:pt>
    <dgm:pt modelId="{F16B06C2-A039-4B0E-B7E9-1CA8DF019593}">
      <dgm:prSet/>
      <dgm:spPr/>
      <dgm:t>
        <a:bodyPr/>
        <a:lstStyle/>
        <a:p>
          <a:r>
            <a:rPr lang="en-US"/>
            <a:t>This was her first and last pregnancy.</a:t>
          </a:r>
        </a:p>
      </dgm:t>
    </dgm:pt>
    <dgm:pt modelId="{401FD4DE-503A-4BA3-B7A7-656C3B26203B}" type="parTrans" cxnId="{DA21C55D-8FFA-41A0-AE88-FD78E82BEB5E}">
      <dgm:prSet/>
      <dgm:spPr/>
      <dgm:t>
        <a:bodyPr/>
        <a:lstStyle/>
        <a:p>
          <a:endParaRPr lang="en-US"/>
        </a:p>
      </dgm:t>
    </dgm:pt>
    <dgm:pt modelId="{BA5A7F68-5494-4D94-81C5-DC31C91CAF3F}" type="sibTrans" cxnId="{DA21C55D-8FFA-41A0-AE88-FD78E82BEB5E}">
      <dgm:prSet/>
      <dgm:spPr/>
      <dgm:t>
        <a:bodyPr/>
        <a:lstStyle/>
        <a:p>
          <a:endParaRPr lang="en-US"/>
        </a:p>
      </dgm:t>
    </dgm:pt>
    <dgm:pt modelId="{7D023C38-631E-4108-8A87-3D39EC92E323}" type="pres">
      <dgm:prSet presAssocID="{B845658C-075A-4FD1-99AD-AF64A1BF0F9A}" presName="linear" presStyleCnt="0">
        <dgm:presLayoutVars>
          <dgm:animLvl val="lvl"/>
          <dgm:resizeHandles val="exact"/>
        </dgm:presLayoutVars>
      </dgm:prSet>
      <dgm:spPr/>
    </dgm:pt>
    <dgm:pt modelId="{D58D7062-56B5-4BFB-B482-B6B4FB5BA9EF}" type="pres">
      <dgm:prSet presAssocID="{7B6C75B0-CBE2-47A8-AF0D-D191F6B6E28B}" presName="parentText" presStyleLbl="node1" presStyleIdx="0" presStyleCnt="3">
        <dgm:presLayoutVars>
          <dgm:chMax val="0"/>
          <dgm:bulletEnabled val="1"/>
        </dgm:presLayoutVars>
      </dgm:prSet>
      <dgm:spPr/>
    </dgm:pt>
    <dgm:pt modelId="{00A49DCA-4E6F-4162-A355-67281DDE4059}" type="pres">
      <dgm:prSet presAssocID="{3F01E501-A104-4D71-B9BF-6DE60B8419EA}" presName="spacer" presStyleCnt="0"/>
      <dgm:spPr/>
    </dgm:pt>
    <dgm:pt modelId="{7C86F159-42B7-4853-BC63-B02CD96F938F}" type="pres">
      <dgm:prSet presAssocID="{BE931A46-FC20-4E9D-A3D0-2AFB53722107}" presName="parentText" presStyleLbl="node1" presStyleIdx="1" presStyleCnt="3">
        <dgm:presLayoutVars>
          <dgm:chMax val="0"/>
          <dgm:bulletEnabled val="1"/>
        </dgm:presLayoutVars>
      </dgm:prSet>
      <dgm:spPr/>
    </dgm:pt>
    <dgm:pt modelId="{2DA48B25-6906-4A52-B7E4-B11BEC56F6B5}" type="pres">
      <dgm:prSet presAssocID="{8583A283-5AE2-4B8A-A195-2FC9B0341499}" presName="spacer" presStyleCnt="0"/>
      <dgm:spPr/>
    </dgm:pt>
    <dgm:pt modelId="{3D7341F1-62B2-491F-8732-10175E3F1567}" type="pres">
      <dgm:prSet presAssocID="{F16B06C2-A039-4B0E-B7E9-1CA8DF019593}" presName="parentText" presStyleLbl="node1" presStyleIdx="2" presStyleCnt="3">
        <dgm:presLayoutVars>
          <dgm:chMax val="0"/>
          <dgm:bulletEnabled val="1"/>
        </dgm:presLayoutVars>
      </dgm:prSet>
      <dgm:spPr/>
    </dgm:pt>
  </dgm:ptLst>
  <dgm:cxnLst>
    <dgm:cxn modelId="{6FC6C724-2C28-4840-A8EB-B3BCE612F9C7}" type="presOf" srcId="{BE931A46-FC20-4E9D-A3D0-2AFB53722107}" destId="{7C86F159-42B7-4853-BC63-B02CD96F938F}" srcOrd="0" destOrd="0" presId="urn:microsoft.com/office/officeart/2005/8/layout/vList2"/>
    <dgm:cxn modelId="{CC343C4D-D5FA-486B-8441-3E533EA9FF6B}" type="presOf" srcId="{F16B06C2-A039-4B0E-B7E9-1CA8DF019593}" destId="{3D7341F1-62B2-491F-8732-10175E3F1567}" srcOrd="0" destOrd="0" presId="urn:microsoft.com/office/officeart/2005/8/layout/vList2"/>
    <dgm:cxn modelId="{DA21C55D-8FFA-41A0-AE88-FD78E82BEB5E}" srcId="{B845658C-075A-4FD1-99AD-AF64A1BF0F9A}" destId="{F16B06C2-A039-4B0E-B7E9-1CA8DF019593}" srcOrd="2" destOrd="0" parTransId="{401FD4DE-503A-4BA3-B7A7-656C3B26203B}" sibTransId="{BA5A7F68-5494-4D94-81C5-DC31C91CAF3F}"/>
    <dgm:cxn modelId="{C1C18C79-3352-4F73-905A-AB1FEA6AABFC}" srcId="{B845658C-075A-4FD1-99AD-AF64A1BF0F9A}" destId="{7B6C75B0-CBE2-47A8-AF0D-D191F6B6E28B}" srcOrd="0" destOrd="0" parTransId="{C96E09A3-FBE7-40E8-8199-48F986342A5B}" sibTransId="{3F01E501-A104-4D71-B9BF-6DE60B8419EA}"/>
    <dgm:cxn modelId="{79A89893-42DE-449F-A6A8-DC5EBEAE4DDA}" srcId="{B845658C-075A-4FD1-99AD-AF64A1BF0F9A}" destId="{BE931A46-FC20-4E9D-A3D0-2AFB53722107}" srcOrd="1" destOrd="0" parTransId="{FB266873-0B9D-47EB-AA97-3659D7B7A234}" sibTransId="{8583A283-5AE2-4B8A-A195-2FC9B0341499}"/>
    <dgm:cxn modelId="{1F35C8CD-D0EF-45DE-B85E-525956147957}" type="presOf" srcId="{7B6C75B0-CBE2-47A8-AF0D-D191F6B6E28B}" destId="{D58D7062-56B5-4BFB-B482-B6B4FB5BA9EF}" srcOrd="0" destOrd="0" presId="urn:microsoft.com/office/officeart/2005/8/layout/vList2"/>
    <dgm:cxn modelId="{62B2D0ED-2D00-4469-935E-A2EDDD270D44}" type="presOf" srcId="{B845658C-075A-4FD1-99AD-AF64A1BF0F9A}" destId="{7D023C38-631E-4108-8A87-3D39EC92E323}" srcOrd="0" destOrd="0" presId="urn:microsoft.com/office/officeart/2005/8/layout/vList2"/>
    <dgm:cxn modelId="{71F7AB55-61BA-4B16-84AA-763D87B08B29}" type="presParOf" srcId="{7D023C38-631E-4108-8A87-3D39EC92E323}" destId="{D58D7062-56B5-4BFB-B482-B6B4FB5BA9EF}" srcOrd="0" destOrd="0" presId="urn:microsoft.com/office/officeart/2005/8/layout/vList2"/>
    <dgm:cxn modelId="{5A6C74AD-C043-4D0E-B75F-5D5E6BB3E898}" type="presParOf" srcId="{7D023C38-631E-4108-8A87-3D39EC92E323}" destId="{00A49DCA-4E6F-4162-A355-67281DDE4059}" srcOrd="1" destOrd="0" presId="urn:microsoft.com/office/officeart/2005/8/layout/vList2"/>
    <dgm:cxn modelId="{766C7F17-E164-45DB-8E06-C91FDBB3351E}" type="presParOf" srcId="{7D023C38-631E-4108-8A87-3D39EC92E323}" destId="{7C86F159-42B7-4853-BC63-B02CD96F938F}" srcOrd="2" destOrd="0" presId="urn:microsoft.com/office/officeart/2005/8/layout/vList2"/>
    <dgm:cxn modelId="{5EB28204-3282-44BF-81F0-1AE04285C4D3}" type="presParOf" srcId="{7D023C38-631E-4108-8A87-3D39EC92E323}" destId="{2DA48B25-6906-4A52-B7E4-B11BEC56F6B5}" srcOrd="3" destOrd="0" presId="urn:microsoft.com/office/officeart/2005/8/layout/vList2"/>
    <dgm:cxn modelId="{5358E4BF-8190-4AD6-B25D-3C680D774FA9}" type="presParOf" srcId="{7D023C38-631E-4108-8A87-3D39EC92E323}" destId="{3D7341F1-62B2-491F-8732-10175E3F1567}"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1659D39-E50B-4C32-856A-BFD96DF5F48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939589BC-05D3-47A4-84F6-639C5C948907}">
      <dgm:prSet/>
      <dgm:spPr/>
      <dgm:t>
        <a:bodyPr/>
        <a:lstStyle/>
        <a:p>
          <a:r>
            <a:rPr lang="en-US" dirty="0"/>
            <a:t>EMTALA could have prevented this outcome.</a:t>
          </a:r>
        </a:p>
      </dgm:t>
    </dgm:pt>
    <dgm:pt modelId="{D42AE3CF-B4F6-42FA-95FE-E29A6E865B42}" type="parTrans" cxnId="{86399837-ECF4-4A7A-803B-D7ACD9685E0B}">
      <dgm:prSet/>
      <dgm:spPr/>
      <dgm:t>
        <a:bodyPr/>
        <a:lstStyle/>
        <a:p>
          <a:endParaRPr lang="en-US"/>
        </a:p>
      </dgm:t>
    </dgm:pt>
    <dgm:pt modelId="{825F6FEF-C5B3-4C3F-8EE9-8F4100A7497D}" type="sibTrans" cxnId="{86399837-ECF4-4A7A-803B-D7ACD9685E0B}">
      <dgm:prSet/>
      <dgm:spPr/>
      <dgm:t>
        <a:bodyPr/>
        <a:lstStyle/>
        <a:p>
          <a:endParaRPr lang="en-US"/>
        </a:p>
      </dgm:t>
    </dgm:pt>
    <dgm:pt modelId="{74D65541-0850-44BC-8850-D8728B8D6889}">
      <dgm:prSet/>
      <dgm:spPr/>
      <dgm:t>
        <a:bodyPr/>
        <a:lstStyle/>
        <a:p>
          <a:r>
            <a:rPr lang="en-US"/>
            <a:t>In emergency medicine, we rely on instincts and training to act fast. Some patients bleed for hours without decompensating—others crash suddenly.</a:t>
          </a:r>
        </a:p>
      </dgm:t>
    </dgm:pt>
    <dgm:pt modelId="{3B3A7B5A-2E8B-4DB5-AFF6-6F0D6FE01366}" type="parTrans" cxnId="{54D3A69B-E994-4027-9528-08D60B8F179F}">
      <dgm:prSet/>
      <dgm:spPr/>
      <dgm:t>
        <a:bodyPr/>
        <a:lstStyle/>
        <a:p>
          <a:endParaRPr lang="en-US"/>
        </a:p>
      </dgm:t>
    </dgm:pt>
    <dgm:pt modelId="{6EFFC1AA-795F-4F52-858F-09D202A6DB7B}" type="sibTrans" cxnId="{54D3A69B-E994-4027-9528-08D60B8F179F}">
      <dgm:prSet/>
      <dgm:spPr/>
      <dgm:t>
        <a:bodyPr/>
        <a:lstStyle/>
        <a:p>
          <a:endParaRPr lang="en-US"/>
        </a:p>
      </dgm:t>
    </dgm:pt>
    <dgm:pt modelId="{980650D1-ABBF-4A7F-8B35-FFF42D56BEE0}">
      <dgm:prSet/>
      <dgm:spPr/>
      <dgm:t>
        <a:bodyPr/>
        <a:lstStyle/>
        <a:p>
          <a:r>
            <a:rPr lang="en-US"/>
            <a:t>We need the legal protection to act without delay.</a:t>
          </a:r>
        </a:p>
      </dgm:t>
    </dgm:pt>
    <dgm:pt modelId="{2D57BEE6-80A2-455F-96B7-CE93D452E95F}" type="parTrans" cxnId="{0D6BB1DB-88A5-4B1D-999E-4C50D25E7D35}">
      <dgm:prSet/>
      <dgm:spPr/>
      <dgm:t>
        <a:bodyPr/>
        <a:lstStyle/>
        <a:p>
          <a:endParaRPr lang="en-US"/>
        </a:p>
      </dgm:t>
    </dgm:pt>
    <dgm:pt modelId="{33F8DC40-86DE-455C-A7FD-EC29CBBC5FD3}" type="sibTrans" cxnId="{0D6BB1DB-88A5-4B1D-999E-4C50D25E7D35}">
      <dgm:prSet/>
      <dgm:spPr/>
      <dgm:t>
        <a:bodyPr/>
        <a:lstStyle/>
        <a:p>
          <a:endParaRPr lang="en-US"/>
        </a:p>
      </dgm:t>
    </dgm:pt>
    <dgm:pt modelId="{5C0D1384-0EFC-4D42-A681-72804F8E7BB6}" type="pres">
      <dgm:prSet presAssocID="{B1659D39-E50B-4C32-856A-BFD96DF5F482}" presName="root" presStyleCnt="0">
        <dgm:presLayoutVars>
          <dgm:dir/>
          <dgm:resizeHandles val="exact"/>
        </dgm:presLayoutVars>
      </dgm:prSet>
      <dgm:spPr/>
    </dgm:pt>
    <dgm:pt modelId="{956B934C-2A3D-4CC1-AFDC-B4D6B76A61D6}" type="pres">
      <dgm:prSet presAssocID="{939589BC-05D3-47A4-84F6-639C5C948907}" presName="compNode" presStyleCnt="0"/>
      <dgm:spPr/>
    </dgm:pt>
    <dgm:pt modelId="{8270E3C7-4FCE-44CC-8B6F-6ED8FF43E8E0}" type="pres">
      <dgm:prSet presAssocID="{939589BC-05D3-47A4-84F6-639C5C948907}" presName="bgRect" presStyleLbl="bgShp" presStyleIdx="0" presStyleCnt="3"/>
      <dgm:spPr/>
    </dgm:pt>
    <dgm:pt modelId="{B7D0C793-D28D-4A7B-B56D-C53DE29A466A}" type="pres">
      <dgm:prSet presAssocID="{939589BC-05D3-47A4-84F6-639C5C948907}"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Venn Diagram"/>
        </a:ext>
      </dgm:extLst>
    </dgm:pt>
    <dgm:pt modelId="{9C30F80D-9EAC-4AD6-A648-7AAF781D0DDE}" type="pres">
      <dgm:prSet presAssocID="{939589BC-05D3-47A4-84F6-639C5C948907}" presName="spaceRect" presStyleCnt="0"/>
      <dgm:spPr/>
    </dgm:pt>
    <dgm:pt modelId="{63D12CC6-B89D-49BC-91D4-43BBFFA2E83E}" type="pres">
      <dgm:prSet presAssocID="{939589BC-05D3-47A4-84F6-639C5C948907}" presName="parTx" presStyleLbl="revTx" presStyleIdx="0" presStyleCnt="3">
        <dgm:presLayoutVars>
          <dgm:chMax val="0"/>
          <dgm:chPref val="0"/>
        </dgm:presLayoutVars>
      </dgm:prSet>
      <dgm:spPr/>
    </dgm:pt>
    <dgm:pt modelId="{99E943AE-E26C-46C9-BE7C-64628211B30A}" type="pres">
      <dgm:prSet presAssocID="{825F6FEF-C5B3-4C3F-8EE9-8F4100A7497D}" presName="sibTrans" presStyleCnt="0"/>
      <dgm:spPr/>
    </dgm:pt>
    <dgm:pt modelId="{439BCE69-E764-43AA-9A1D-F6337174C640}" type="pres">
      <dgm:prSet presAssocID="{74D65541-0850-44BC-8850-D8728B8D6889}" presName="compNode" presStyleCnt="0"/>
      <dgm:spPr/>
    </dgm:pt>
    <dgm:pt modelId="{53DB9BED-764C-4B7C-8115-A30A75461113}" type="pres">
      <dgm:prSet presAssocID="{74D65541-0850-44BC-8850-D8728B8D6889}" presName="bgRect" presStyleLbl="bgShp" presStyleIdx="1" presStyleCnt="3"/>
      <dgm:spPr/>
    </dgm:pt>
    <dgm:pt modelId="{6635D60A-DF8A-4661-B919-03E7C1BB0A0A}" type="pres">
      <dgm:prSet presAssocID="{74D65541-0850-44BC-8850-D8728B8D688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idney"/>
        </a:ext>
      </dgm:extLst>
    </dgm:pt>
    <dgm:pt modelId="{F5CBE2B5-E337-4C71-A37D-C19F32AFFD5E}" type="pres">
      <dgm:prSet presAssocID="{74D65541-0850-44BC-8850-D8728B8D6889}" presName="spaceRect" presStyleCnt="0"/>
      <dgm:spPr/>
    </dgm:pt>
    <dgm:pt modelId="{66976D2F-B141-4901-A168-66315DC68EAE}" type="pres">
      <dgm:prSet presAssocID="{74D65541-0850-44BC-8850-D8728B8D6889}" presName="parTx" presStyleLbl="revTx" presStyleIdx="1" presStyleCnt="3">
        <dgm:presLayoutVars>
          <dgm:chMax val="0"/>
          <dgm:chPref val="0"/>
        </dgm:presLayoutVars>
      </dgm:prSet>
      <dgm:spPr/>
    </dgm:pt>
    <dgm:pt modelId="{3ADC5B8D-4B7A-46A4-85EA-767C66F568BA}" type="pres">
      <dgm:prSet presAssocID="{6EFFC1AA-795F-4F52-858F-09D202A6DB7B}" presName="sibTrans" presStyleCnt="0"/>
      <dgm:spPr/>
    </dgm:pt>
    <dgm:pt modelId="{D8447C55-F86E-4AF2-84A7-A85E2309A1E4}" type="pres">
      <dgm:prSet presAssocID="{980650D1-ABBF-4A7F-8B35-FFF42D56BEE0}" presName="compNode" presStyleCnt="0"/>
      <dgm:spPr/>
    </dgm:pt>
    <dgm:pt modelId="{604F43B6-8DE8-4FDE-BE11-24851241B51F}" type="pres">
      <dgm:prSet presAssocID="{980650D1-ABBF-4A7F-8B35-FFF42D56BEE0}" presName="bgRect" presStyleLbl="bgShp" presStyleIdx="2" presStyleCnt="3"/>
      <dgm:spPr/>
    </dgm:pt>
    <dgm:pt modelId="{41AD2DD3-9E67-44D6-BA14-C56B3B971C37}" type="pres">
      <dgm:prSet presAssocID="{980650D1-ABBF-4A7F-8B35-FFF42D56BEE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avel"/>
        </a:ext>
      </dgm:extLst>
    </dgm:pt>
    <dgm:pt modelId="{E93FCBA9-AD69-446B-B0B9-C0D6D02C14D8}" type="pres">
      <dgm:prSet presAssocID="{980650D1-ABBF-4A7F-8B35-FFF42D56BEE0}" presName="spaceRect" presStyleCnt="0"/>
      <dgm:spPr/>
    </dgm:pt>
    <dgm:pt modelId="{D332B7E9-BD3B-47CB-95B5-222B40EA400E}" type="pres">
      <dgm:prSet presAssocID="{980650D1-ABBF-4A7F-8B35-FFF42D56BEE0}" presName="parTx" presStyleLbl="revTx" presStyleIdx="2" presStyleCnt="3">
        <dgm:presLayoutVars>
          <dgm:chMax val="0"/>
          <dgm:chPref val="0"/>
        </dgm:presLayoutVars>
      </dgm:prSet>
      <dgm:spPr/>
    </dgm:pt>
  </dgm:ptLst>
  <dgm:cxnLst>
    <dgm:cxn modelId="{CA2B9E2B-EDC7-4505-B679-099815B6BDE0}" type="presOf" srcId="{74D65541-0850-44BC-8850-D8728B8D6889}" destId="{66976D2F-B141-4901-A168-66315DC68EAE}" srcOrd="0" destOrd="0" presId="urn:microsoft.com/office/officeart/2018/2/layout/IconVerticalSolidList"/>
    <dgm:cxn modelId="{86399837-ECF4-4A7A-803B-D7ACD9685E0B}" srcId="{B1659D39-E50B-4C32-856A-BFD96DF5F482}" destId="{939589BC-05D3-47A4-84F6-639C5C948907}" srcOrd="0" destOrd="0" parTransId="{D42AE3CF-B4F6-42FA-95FE-E29A6E865B42}" sibTransId="{825F6FEF-C5B3-4C3F-8EE9-8F4100A7497D}"/>
    <dgm:cxn modelId="{4FAD373D-A957-406C-8C52-DC8280BC90B1}" type="presOf" srcId="{939589BC-05D3-47A4-84F6-639C5C948907}" destId="{63D12CC6-B89D-49BC-91D4-43BBFFA2E83E}" srcOrd="0" destOrd="0" presId="urn:microsoft.com/office/officeart/2018/2/layout/IconVerticalSolidList"/>
    <dgm:cxn modelId="{54D3A69B-E994-4027-9528-08D60B8F179F}" srcId="{B1659D39-E50B-4C32-856A-BFD96DF5F482}" destId="{74D65541-0850-44BC-8850-D8728B8D6889}" srcOrd="1" destOrd="0" parTransId="{3B3A7B5A-2E8B-4DB5-AFF6-6F0D6FE01366}" sibTransId="{6EFFC1AA-795F-4F52-858F-09D202A6DB7B}"/>
    <dgm:cxn modelId="{867821B7-1E9E-413D-8306-6CD3D375C784}" type="presOf" srcId="{B1659D39-E50B-4C32-856A-BFD96DF5F482}" destId="{5C0D1384-0EFC-4D42-A681-72804F8E7BB6}" srcOrd="0" destOrd="0" presId="urn:microsoft.com/office/officeart/2018/2/layout/IconVerticalSolidList"/>
    <dgm:cxn modelId="{CEF255BC-1DD1-483F-98C3-2C7694709571}" type="presOf" srcId="{980650D1-ABBF-4A7F-8B35-FFF42D56BEE0}" destId="{D332B7E9-BD3B-47CB-95B5-222B40EA400E}" srcOrd="0" destOrd="0" presId="urn:microsoft.com/office/officeart/2018/2/layout/IconVerticalSolidList"/>
    <dgm:cxn modelId="{0D6BB1DB-88A5-4B1D-999E-4C50D25E7D35}" srcId="{B1659D39-E50B-4C32-856A-BFD96DF5F482}" destId="{980650D1-ABBF-4A7F-8B35-FFF42D56BEE0}" srcOrd="2" destOrd="0" parTransId="{2D57BEE6-80A2-455F-96B7-CE93D452E95F}" sibTransId="{33F8DC40-86DE-455C-A7FD-EC29CBBC5FD3}"/>
    <dgm:cxn modelId="{4966FDDF-7598-4801-8B85-E59B49473CDA}" type="presParOf" srcId="{5C0D1384-0EFC-4D42-A681-72804F8E7BB6}" destId="{956B934C-2A3D-4CC1-AFDC-B4D6B76A61D6}" srcOrd="0" destOrd="0" presId="urn:microsoft.com/office/officeart/2018/2/layout/IconVerticalSolidList"/>
    <dgm:cxn modelId="{B3C6E331-C15E-49B4-9DEE-1BD799DDB8B2}" type="presParOf" srcId="{956B934C-2A3D-4CC1-AFDC-B4D6B76A61D6}" destId="{8270E3C7-4FCE-44CC-8B6F-6ED8FF43E8E0}" srcOrd="0" destOrd="0" presId="urn:microsoft.com/office/officeart/2018/2/layout/IconVerticalSolidList"/>
    <dgm:cxn modelId="{E003BE1A-9C3C-4A3D-8866-40FA4ED1AB6A}" type="presParOf" srcId="{956B934C-2A3D-4CC1-AFDC-B4D6B76A61D6}" destId="{B7D0C793-D28D-4A7B-B56D-C53DE29A466A}" srcOrd="1" destOrd="0" presId="urn:microsoft.com/office/officeart/2018/2/layout/IconVerticalSolidList"/>
    <dgm:cxn modelId="{43512AF3-DF0C-4982-955D-438F7A5A2297}" type="presParOf" srcId="{956B934C-2A3D-4CC1-AFDC-B4D6B76A61D6}" destId="{9C30F80D-9EAC-4AD6-A648-7AAF781D0DDE}" srcOrd="2" destOrd="0" presId="urn:microsoft.com/office/officeart/2018/2/layout/IconVerticalSolidList"/>
    <dgm:cxn modelId="{9BE6DEC9-A2EB-468A-8BE0-9FDBAA55A937}" type="presParOf" srcId="{956B934C-2A3D-4CC1-AFDC-B4D6B76A61D6}" destId="{63D12CC6-B89D-49BC-91D4-43BBFFA2E83E}" srcOrd="3" destOrd="0" presId="urn:microsoft.com/office/officeart/2018/2/layout/IconVerticalSolidList"/>
    <dgm:cxn modelId="{711AA745-BEE4-4680-A984-9204BC96BA64}" type="presParOf" srcId="{5C0D1384-0EFC-4D42-A681-72804F8E7BB6}" destId="{99E943AE-E26C-46C9-BE7C-64628211B30A}" srcOrd="1" destOrd="0" presId="urn:microsoft.com/office/officeart/2018/2/layout/IconVerticalSolidList"/>
    <dgm:cxn modelId="{8A1F94BC-B961-4C8B-8CA3-BCA316117783}" type="presParOf" srcId="{5C0D1384-0EFC-4D42-A681-72804F8E7BB6}" destId="{439BCE69-E764-43AA-9A1D-F6337174C640}" srcOrd="2" destOrd="0" presId="urn:microsoft.com/office/officeart/2018/2/layout/IconVerticalSolidList"/>
    <dgm:cxn modelId="{DEC76E07-132D-4B25-A58E-1568A460F4A9}" type="presParOf" srcId="{439BCE69-E764-43AA-9A1D-F6337174C640}" destId="{53DB9BED-764C-4B7C-8115-A30A75461113}" srcOrd="0" destOrd="0" presId="urn:microsoft.com/office/officeart/2018/2/layout/IconVerticalSolidList"/>
    <dgm:cxn modelId="{EC604FD3-4719-427F-8F67-DBED2FBD1982}" type="presParOf" srcId="{439BCE69-E764-43AA-9A1D-F6337174C640}" destId="{6635D60A-DF8A-4661-B919-03E7C1BB0A0A}" srcOrd="1" destOrd="0" presId="urn:microsoft.com/office/officeart/2018/2/layout/IconVerticalSolidList"/>
    <dgm:cxn modelId="{B1FFABFB-388D-4024-8E31-EB01536ECAE0}" type="presParOf" srcId="{439BCE69-E764-43AA-9A1D-F6337174C640}" destId="{F5CBE2B5-E337-4C71-A37D-C19F32AFFD5E}" srcOrd="2" destOrd="0" presId="urn:microsoft.com/office/officeart/2018/2/layout/IconVerticalSolidList"/>
    <dgm:cxn modelId="{2A6C0C49-8825-475D-A52B-A34AE11C6BF2}" type="presParOf" srcId="{439BCE69-E764-43AA-9A1D-F6337174C640}" destId="{66976D2F-B141-4901-A168-66315DC68EAE}" srcOrd="3" destOrd="0" presId="urn:microsoft.com/office/officeart/2018/2/layout/IconVerticalSolidList"/>
    <dgm:cxn modelId="{18CDD0BB-0EC9-46C8-9AD4-377968A866FA}" type="presParOf" srcId="{5C0D1384-0EFC-4D42-A681-72804F8E7BB6}" destId="{3ADC5B8D-4B7A-46A4-85EA-767C66F568BA}" srcOrd="3" destOrd="0" presId="urn:microsoft.com/office/officeart/2018/2/layout/IconVerticalSolidList"/>
    <dgm:cxn modelId="{A3DE4C32-2765-4BFC-9617-C1BD810203DA}" type="presParOf" srcId="{5C0D1384-0EFC-4D42-A681-72804F8E7BB6}" destId="{D8447C55-F86E-4AF2-84A7-A85E2309A1E4}" srcOrd="4" destOrd="0" presId="urn:microsoft.com/office/officeart/2018/2/layout/IconVerticalSolidList"/>
    <dgm:cxn modelId="{B07CA43A-49F9-4BBD-BF30-336D96860CE6}" type="presParOf" srcId="{D8447C55-F86E-4AF2-84A7-A85E2309A1E4}" destId="{604F43B6-8DE8-4FDE-BE11-24851241B51F}" srcOrd="0" destOrd="0" presId="urn:microsoft.com/office/officeart/2018/2/layout/IconVerticalSolidList"/>
    <dgm:cxn modelId="{27811902-CDA2-43BF-ADAD-3151E833E496}" type="presParOf" srcId="{D8447C55-F86E-4AF2-84A7-A85E2309A1E4}" destId="{41AD2DD3-9E67-44D6-BA14-C56B3B971C37}" srcOrd="1" destOrd="0" presId="urn:microsoft.com/office/officeart/2018/2/layout/IconVerticalSolidList"/>
    <dgm:cxn modelId="{4841193C-0133-4F7C-9AE5-C25FD044EC85}" type="presParOf" srcId="{D8447C55-F86E-4AF2-84A7-A85E2309A1E4}" destId="{E93FCBA9-AD69-446B-B0B9-C0D6D02C14D8}" srcOrd="2" destOrd="0" presId="urn:microsoft.com/office/officeart/2018/2/layout/IconVerticalSolidList"/>
    <dgm:cxn modelId="{AC1CD32E-391E-4E74-85E4-A5CFCC6959FD}" type="presParOf" srcId="{D8447C55-F86E-4AF2-84A7-A85E2309A1E4}" destId="{D332B7E9-BD3B-47CB-95B5-222B40EA400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F053B4F-3C7C-493B-9108-DD603014AABE}" type="doc">
      <dgm:prSet loTypeId="urn:microsoft.com/office/officeart/2005/8/layout/hierarchy2" loCatId="hierarchy" qsTypeId="urn:microsoft.com/office/officeart/2005/8/quickstyle/simple1" qsCatId="simple" csTypeId="urn:microsoft.com/office/officeart/2005/8/colors/colorful1" csCatId="colorful"/>
      <dgm:spPr/>
      <dgm:t>
        <a:bodyPr/>
        <a:lstStyle/>
        <a:p>
          <a:endParaRPr lang="en-US"/>
        </a:p>
      </dgm:t>
    </dgm:pt>
    <dgm:pt modelId="{AB8F2D2E-D9A8-40F5-8CBE-D0B432ABF31C}">
      <dgm:prSet/>
      <dgm:spPr/>
      <dgm:t>
        <a:bodyPr/>
        <a:lstStyle/>
        <a:p>
          <a:r>
            <a:rPr lang="en-US"/>
            <a:t>Do you want your emergency physician to:</a:t>
          </a:r>
        </a:p>
      </dgm:t>
    </dgm:pt>
    <dgm:pt modelId="{D755B488-1E23-4803-BB46-4DEC19A3ABDA}" type="parTrans" cxnId="{964435FF-7122-4E2D-AEED-2B308B7E4B72}">
      <dgm:prSet/>
      <dgm:spPr/>
      <dgm:t>
        <a:bodyPr/>
        <a:lstStyle/>
        <a:p>
          <a:endParaRPr lang="en-US"/>
        </a:p>
      </dgm:t>
    </dgm:pt>
    <dgm:pt modelId="{8E878B5A-6512-42B1-9384-B4B7F5D23360}" type="sibTrans" cxnId="{964435FF-7122-4E2D-AEED-2B308B7E4B72}">
      <dgm:prSet/>
      <dgm:spPr/>
      <dgm:t>
        <a:bodyPr/>
        <a:lstStyle/>
        <a:p>
          <a:endParaRPr lang="en-US"/>
        </a:p>
      </dgm:t>
    </dgm:pt>
    <dgm:pt modelId="{3432FE92-6788-4300-A95D-C0163761B667}">
      <dgm:prSet/>
      <dgm:spPr/>
      <dgm:t>
        <a:bodyPr/>
        <a:lstStyle/>
        <a:p>
          <a:r>
            <a:rPr lang="en-US" dirty="0"/>
            <a:t>Stop and call legal counsel?</a:t>
          </a:r>
        </a:p>
      </dgm:t>
    </dgm:pt>
    <dgm:pt modelId="{69859282-9258-4C0E-BA97-247000D67135}" type="parTrans" cxnId="{A6B506B1-33AF-4DE7-A9FE-6E5FB2EE0D46}">
      <dgm:prSet/>
      <dgm:spPr/>
      <dgm:t>
        <a:bodyPr/>
        <a:lstStyle/>
        <a:p>
          <a:endParaRPr lang="en-US"/>
        </a:p>
      </dgm:t>
    </dgm:pt>
    <dgm:pt modelId="{76BDCD1E-2B9D-459C-8295-3E7CAAB631B0}" type="sibTrans" cxnId="{A6B506B1-33AF-4DE7-A9FE-6E5FB2EE0D46}">
      <dgm:prSet/>
      <dgm:spPr/>
      <dgm:t>
        <a:bodyPr/>
        <a:lstStyle/>
        <a:p>
          <a:endParaRPr lang="en-US"/>
        </a:p>
      </dgm:t>
    </dgm:pt>
    <dgm:pt modelId="{E0B653A5-0423-419A-947C-BB336FB9D4A2}">
      <dgm:prSet/>
      <dgm:spPr/>
      <dgm:t>
        <a:bodyPr/>
        <a:lstStyle/>
        <a:p>
          <a:r>
            <a:rPr lang="en-US" dirty="0"/>
            <a:t>Worry about jail or losing their license?</a:t>
          </a:r>
        </a:p>
      </dgm:t>
    </dgm:pt>
    <dgm:pt modelId="{AF28E056-EC32-4EEC-A88C-0141FA54E30A}" type="parTrans" cxnId="{C59FF0D4-3F18-4892-8680-4E0E0D96B11A}">
      <dgm:prSet/>
      <dgm:spPr/>
      <dgm:t>
        <a:bodyPr/>
        <a:lstStyle/>
        <a:p>
          <a:endParaRPr lang="en-US"/>
        </a:p>
      </dgm:t>
    </dgm:pt>
    <dgm:pt modelId="{BC75D71A-DB9C-4551-B723-D87E618C4D23}" type="sibTrans" cxnId="{C59FF0D4-3F18-4892-8680-4E0E0D96B11A}">
      <dgm:prSet/>
      <dgm:spPr/>
      <dgm:t>
        <a:bodyPr/>
        <a:lstStyle/>
        <a:p>
          <a:endParaRPr lang="en-US"/>
        </a:p>
      </dgm:t>
    </dgm:pt>
    <dgm:pt modelId="{F5B558C2-1C54-43C1-A498-BF02FD59DA5B}">
      <dgm:prSet/>
      <dgm:spPr/>
      <dgm:t>
        <a:bodyPr/>
        <a:lstStyle/>
        <a:p>
          <a:r>
            <a:rPr lang="en-US" dirty="0"/>
            <a:t>Or act immediately to save a life?</a:t>
          </a:r>
        </a:p>
      </dgm:t>
    </dgm:pt>
    <dgm:pt modelId="{E29D3B4D-10EF-4C01-B849-FC12B98D807B}" type="parTrans" cxnId="{A65B6019-1CA4-4745-AE91-A99CD9107798}">
      <dgm:prSet/>
      <dgm:spPr/>
      <dgm:t>
        <a:bodyPr/>
        <a:lstStyle/>
        <a:p>
          <a:endParaRPr lang="en-US"/>
        </a:p>
      </dgm:t>
    </dgm:pt>
    <dgm:pt modelId="{2D3E6578-7362-4258-8719-D7A5058247F5}" type="sibTrans" cxnId="{A65B6019-1CA4-4745-AE91-A99CD9107798}">
      <dgm:prSet/>
      <dgm:spPr/>
      <dgm:t>
        <a:bodyPr/>
        <a:lstStyle/>
        <a:p>
          <a:endParaRPr lang="en-US"/>
        </a:p>
      </dgm:t>
    </dgm:pt>
    <dgm:pt modelId="{95F61495-2278-4442-ADAD-A24CE1E04EA8}" type="pres">
      <dgm:prSet presAssocID="{CF053B4F-3C7C-493B-9108-DD603014AABE}" presName="diagram" presStyleCnt="0">
        <dgm:presLayoutVars>
          <dgm:chPref val="1"/>
          <dgm:dir/>
          <dgm:animOne val="branch"/>
          <dgm:animLvl val="lvl"/>
          <dgm:resizeHandles val="exact"/>
        </dgm:presLayoutVars>
      </dgm:prSet>
      <dgm:spPr/>
    </dgm:pt>
    <dgm:pt modelId="{0DCCDEF6-26E7-49CD-B924-793A7B71657E}" type="pres">
      <dgm:prSet presAssocID="{AB8F2D2E-D9A8-40F5-8CBE-D0B432ABF31C}" presName="root1" presStyleCnt="0"/>
      <dgm:spPr/>
    </dgm:pt>
    <dgm:pt modelId="{B7ECAB3E-AF6A-4BD7-AD68-3A0CBA698AEE}" type="pres">
      <dgm:prSet presAssocID="{AB8F2D2E-D9A8-40F5-8CBE-D0B432ABF31C}" presName="LevelOneTextNode" presStyleLbl="node0" presStyleIdx="0" presStyleCnt="1">
        <dgm:presLayoutVars>
          <dgm:chPref val="3"/>
        </dgm:presLayoutVars>
      </dgm:prSet>
      <dgm:spPr/>
    </dgm:pt>
    <dgm:pt modelId="{2A2CF6E4-E6D9-4062-A8AF-9ABCC76640C1}" type="pres">
      <dgm:prSet presAssocID="{AB8F2D2E-D9A8-40F5-8CBE-D0B432ABF31C}" presName="level2hierChild" presStyleCnt="0"/>
      <dgm:spPr/>
    </dgm:pt>
    <dgm:pt modelId="{2B60AC28-2DC3-4D15-A18A-20B107E90307}" type="pres">
      <dgm:prSet presAssocID="{69859282-9258-4C0E-BA97-247000D67135}" presName="conn2-1" presStyleLbl="parChTrans1D2" presStyleIdx="0" presStyleCnt="3"/>
      <dgm:spPr/>
    </dgm:pt>
    <dgm:pt modelId="{AF34A204-1077-4C32-9989-B1EBD3009438}" type="pres">
      <dgm:prSet presAssocID="{69859282-9258-4C0E-BA97-247000D67135}" presName="connTx" presStyleLbl="parChTrans1D2" presStyleIdx="0" presStyleCnt="3"/>
      <dgm:spPr/>
    </dgm:pt>
    <dgm:pt modelId="{8987542A-3533-4250-9E2D-4810EE60F22B}" type="pres">
      <dgm:prSet presAssocID="{3432FE92-6788-4300-A95D-C0163761B667}" presName="root2" presStyleCnt="0"/>
      <dgm:spPr/>
    </dgm:pt>
    <dgm:pt modelId="{2A2235C7-A609-49D4-9C57-9B185F8E923A}" type="pres">
      <dgm:prSet presAssocID="{3432FE92-6788-4300-A95D-C0163761B667}" presName="LevelTwoTextNode" presStyleLbl="node2" presStyleIdx="0" presStyleCnt="3">
        <dgm:presLayoutVars>
          <dgm:chPref val="3"/>
        </dgm:presLayoutVars>
      </dgm:prSet>
      <dgm:spPr/>
    </dgm:pt>
    <dgm:pt modelId="{73604052-5A99-47C0-820B-DB3EE8EB7057}" type="pres">
      <dgm:prSet presAssocID="{3432FE92-6788-4300-A95D-C0163761B667}" presName="level3hierChild" presStyleCnt="0"/>
      <dgm:spPr/>
    </dgm:pt>
    <dgm:pt modelId="{FD6EC853-859E-4571-AE52-B8B951703B22}" type="pres">
      <dgm:prSet presAssocID="{AF28E056-EC32-4EEC-A88C-0141FA54E30A}" presName="conn2-1" presStyleLbl="parChTrans1D2" presStyleIdx="1" presStyleCnt="3"/>
      <dgm:spPr/>
    </dgm:pt>
    <dgm:pt modelId="{AC9FA249-0290-401E-ACCE-F8D322FFBA95}" type="pres">
      <dgm:prSet presAssocID="{AF28E056-EC32-4EEC-A88C-0141FA54E30A}" presName="connTx" presStyleLbl="parChTrans1D2" presStyleIdx="1" presStyleCnt="3"/>
      <dgm:spPr/>
    </dgm:pt>
    <dgm:pt modelId="{6F52AF34-866F-4CF8-AAC4-1CC491601A1C}" type="pres">
      <dgm:prSet presAssocID="{E0B653A5-0423-419A-947C-BB336FB9D4A2}" presName="root2" presStyleCnt="0"/>
      <dgm:spPr/>
    </dgm:pt>
    <dgm:pt modelId="{4D1D8793-1970-4F0C-9880-0A42BC5A545E}" type="pres">
      <dgm:prSet presAssocID="{E0B653A5-0423-419A-947C-BB336FB9D4A2}" presName="LevelTwoTextNode" presStyleLbl="node2" presStyleIdx="1" presStyleCnt="3">
        <dgm:presLayoutVars>
          <dgm:chPref val="3"/>
        </dgm:presLayoutVars>
      </dgm:prSet>
      <dgm:spPr/>
    </dgm:pt>
    <dgm:pt modelId="{B39C096E-7959-4D2C-92EF-26E8F6458734}" type="pres">
      <dgm:prSet presAssocID="{E0B653A5-0423-419A-947C-BB336FB9D4A2}" presName="level3hierChild" presStyleCnt="0"/>
      <dgm:spPr/>
    </dgm:pt>
    <dgm:pt modelId="{77F05CA1-8239-46EF-9D26-8D1A73FF2C83}" type="pres">
      <dgm:prSet presAssocID="{E29D3B4D-10EF-4C01-B849-FC12B98D807B}" presName="conn2-1" presStyleLbl="parChTrans1D2" presStyleIdx="2" presStyleCnt="3"/>
      <dgm:spPr/>
    </dgm:pt>
    <dgm:pt modelId="{74892A2F-02B5-4BC6-95A7-741094626CD8}" type="pres">
      <dgm:prSet presAssocID="{E29D3B4D-10EF-4C01-B849-FC12B98D807B}" presName="connTx" presStyleLbl="parChTrans1D2" presStyleIdx="2" presStyleCnt="3"/>
      <dgm:spPr/>
    </dgm:pt>
    <dgm:pt modelId="{447C10A4-5956-486F-BCB5-6E0C5E1628BD}" type="pres">
      <dgm:prSet presAssocID="{F5B558C2-1C54-43C1-A498-BF02FD59DA5B}" presName="root2" presStyleCnt="0"/>
      <dgm:spPr/>
    </dgm:pt>
    <dgm:pt modelId="{44F39210-E699-4897-8A08-C05AF4BA0CC7}" type="pres">
      <dgm:prSet presAssocID="{F5B558C2-1C54-43C1-A498-BF02FD59DA5B}" presName="LevelTwoTextNode" presStyleLbl="node2" presStyleIdx="2" presStyleCnt="3">
        <dgm:presLayoutVars>
          <dgm:chPref val="3"/>
        </dgm:presLayoutVars>
      </dgm:prSet>
      <dgm:spPr/>
    </dgm:pt>
    <dgm:pt modelId="{AC53021A-4CD6-4692-83F5-0CEFCD5DB7B7}" type="pres">
      <dgm:prSet presAssocID="{F5B558C2-1C54-43C1-A498-BF02FD59DA5B}" presName="level3hierChild" presStyleCnt="0"/>
      <dgm:spPr/>
    </dgm:pt>
  </dgm:ptLst>
  <dgm:cxnLst>
    <dgm:cxn modelId="{1670E70D-EB8A-423D-938C-09A29F230FC0}" type="presOf" srcId="{AF28E056-EC32-4EEC-A88C-0141FA54E30A}" destId="{FD6EC853-859E-4571-AE52-B8B951703B22}" srcOrd="0" destOrd="0" presId="urn:microsoft.com/office/officeart/2005/8/layout/hierarchy2"/>
    <dgm:cxn modelId="{A7F20310-73B8-4125-B9B5-B315797587FD}" type="presOf" srcId="{E29D3B4D-10EF-4C01-B849-FC12B98D807B}" destId="{74892A2F-02B5-4BC6-95A7-741094626CD8}" srcOrd="1" destOrd="0" presId="urn:microsoft.com/office/officeart/2005/8/layout/hierarchy2"/>
    <dgm:cxn modelId="{A65B6019-1CA4-4745-AE91-A99CD9107798}" srcId="{AB8F2D2E-D9A8-40F5-8CBE-D0B432ABF31C}" destId="{F5B558C2-1C54-43C1-A498-BF02FD59DA5B}" srcOrd="2" destOrd="0" parTransId="{E29D3B4D-10EF-4C01-B849-FC12B98D807B}" sibTransId="{2D3E6578-7362-4258-8719-D7A5058247F5}"/>
    <dgm:cxn modelId="{3095FF1A-BDC2-441A-B806-DF0F93CD7C2A}" type="presOf" srcId="{F5B558C2-1C54-43C1-A498-BF02FD59DA5B}" destId="{44F39210-E699-4897-8A08-C05AF4BA0CC7}" srcOrd="0" destOrd="0" presId="urn:microsoft.com/office/officeart/2005/8/layout/hierarchy2"/>
    <dgm:cxn modelId="{0437C949-526C-47CB-883B-D5561959CE3A}" type="presOf" srcId="{E0B653A5-0423-419A-947C-BB336FB9D4A2}" destId="{4D1D8793-1970-4F0C-9880-0A42BC5A545E}" srcOrd="0" destOrd="0" presId="urn:microsoft.com/office/officeart/2005/8/layout/hierarchy2"/>
    <dgm:cxn modelId="{BCDDCB58-1FA4-4A46-A886-12AEBA860F10}" type="presOf" srcId="{AF28E056-EC32-4EEC-A88C-0141FA54E30A}" destId="{AC9FA249-0290-401E-ACCE-F8D322FFBA95}" srcOrd="1" destOrd="0" presId="urn:microsoft.com/office/officeart/2005/8/layout/hierarchy2"/>
    <dgm:cxn modelId="{FDCA5D9A-CF20-49DD-90CC-DEC35FDA2A1B}" type="presOf" srcId="{3432FE92-6788-4300-A95D-C0163761B667}" destId="{2A2235C7-A609-49D4-9C57-9B185F8E923A}" srcOrd="0" destOrd="0" presId="urn:microsoft.com/office/officeart/2005/8/layout/hierarchy2"/>
    <dgm:cxn modelId="{FF07F8AF-C354-42B4-863A-B780C0B7EC1B}" type="presOf" srcId="{E29D3B4D-10EF-4C01-B849-FC12B98D807B}" destId="{77F05CA1-8239-46EF-9D26-8D1A73FF2C83}" srcOrd="0" destOrd="0" presId="urn:microsoft.com/office/officeart/2005/8/layout/hierarchy2"/>
    <dgm:cxn modelId="{A6B506B1-33AF-4DE7-A9FE-6E5FB2EE0D46}" srcId="{AB8F2D2E-D9A8-40F5-8CBE-D0B432ABF31C}" destId="{3432FE92-6788-4300-A95D-C0163761B667}" srcOrd="0" destOrd="0" parTransId="{69859282-9258-4C0E-BA97-247000D67135}" sibTransId="{76BDCD1E-2B9D-459C-8295-3E7CAAB631B0}"/>
    <dgm:cxn modelId="{927F3DB8-CA99-4606-9C05-C97702810473}" type="presOf" srcId="{AB8F2D2E-D9A8-40F5-8CBE-D0B432ABF31C}" destId="{B7ECAB3E-AF6A-4BD7-AD68-3A0CBA698AEE}" srcOrd="0" destOrd="0" presId="urn:microsoft.com/office/officeart/2005/8/layout/hierarchy2"/>
    <dgm:cxn modelId="{A9A7ADD1-B83A-4B18-8872-52638E56F782}" type="presOf" srcId="{69859282-9258-4C0E-BA97-247000D67135}" destId="{2B60AC28-2DC3-4D15-A18A-20B107E90307}" srcOrd="0" destOrd="0" presId="urn:microsoft.com/office/officeart/2005/8/layout/hierarchy2"/>
    <dgm:cxn modelId="{C59FF0D4-3F18-4892-8680-4E0E0D96B11A}" srcId="{AB8F2D2E-D9A8-40F5-8CBE-D0B432ABF31C}" destId="{E0B653A5-0423-419A-947C-BB336FB9D4A2}" srcOrd="1" destOrd="0" parTransId="{AF28E056-EC32-4EEC-A88C-0141FA54E30A}" sibTransId="{BC75D71A-DB9C-4551-B723-D87E618C4D23}"/>
    <dgm:cxn modelId="{7B4826D7-59DD-4FEA-9FB0-857F153E6D77}" type="presOf" srcId="{69859282-9258-4C0E-BA97-247000D67135}" destId="{AF34A204-1077-4C32-9989-B1EBD3009438}" srcOrd="1" destOrd="0" presId="urn:microsoft.com/office/officeart/2005/8/layout/hierarchy2"/>
    <dgm:cxn modelId="{C17D8FEE-7B86-4AFE-8243-05004B01FE56}" type="presOf" srcId="{CF053B4F-3C7C-493B-9108-DD603014AABE}" destId="{95F61495-2278-4442-ADAD-A24CE1E04EA8}" srcOrd="0" destOrd="0" presId="urn:microsoft.com/office/officeart/2005/8/layout/hierarchy2"/>
    <dgm:cxn modelId="{964435FF-7122-4E2D-AEED-2B308B7E4B72}" srcId="{CF053B4F-3C7C-493B-9108-DD603014AABE}" destId="{AB8F2D2E-D9A8-40F5-8CBE-D0B432ABF31C}" srcOrd="0" destOrd="0" parTransId="{D755B488-1E23-4803-BB46-4DEC19A3ABDA}" sibTransId="{8E878B5A-6512-42B1-9384-B4B7F5D23360}"/>
    <dgm:cxn modelId="{4600F39C-135A-4D96-8FA5-EA9502427712}" type="presParOf" srcId="{95F61495-2278-4442-ADAD-A24CE1E04EA8}" destId="{0DCCDEF6-26E7-49CD-B924-793A7B71657E}" srcOrd="0" destOrd="0" presId="urn:microsoft.com/office/officeart/2005/8/layout/hierarchy2"/>
    <dgm:cxn modelId="{43BF077E-B472-4607-B8FA-6797EDF11952}" type="presParOf" srcId="{0DCCDEF6-26E7-49CD-B924-793A7B71657E}" destId="{B7ECAB3E-AF6A-4BD7-AD68-3A0CBA698AEE}" srcOrd="0" destOrd="0" presId="urn:microsoft.com/office/officeart/2005/8/layout/hierarchy2"/>
    <dgm:cxn modelId="{9802CBED-3C8B-4EAD-893D-7E35E1CA858F}" type="presParOf" srcId="{0DCCDEF6-26E7-49CD-B924-793A7B71657E}" destId="{2A2CF6E4-E6D9-4062-A8AF-9ABCC76640C1}" srcOrd="1" destOrd="0" presId="urn:microsoft.com/office/officeart/2005/8/layout/hierarchy2"/>
    <dgm:cxn modelId="{8FB4479D-D0C5-468E-8DD4-E17EABBC0289}" type="presParOf" srcId="{2A2CF6E4-E6D9-4062-A8AF-9ABCC76640C1}" destId="{2B60AC28-2DC3-4D15-A18A-20B107E90307}" srcOrd="0" destOrd="0" presId="urn:microsoft.com/office/officeart/2005/8/layout/hierarchy2"/>
    <dgm:cxn modelId="{2D6D79DD-915F-4379-BDCF-52D211E01FA6}" type="presParOf" srcId="{2B60AC28-2DC3-4D15-A18A-20B107E90307}" destId="{AF34A204-1077-4C32-9989-B1EBD3009438}" srcOrd="0" destOrd="0" presId="urn:microsoft.com/office/officeart/2005/8/layout/hierarchy2"/>
    <dgm:cxn modelId="{BF871E23-A2A1-4615-BE02-960AFD04E204}" type="presParOf" srcId="{2A2CF6E4-E6D9-4062-A8AF-9ABCC76640C1}" destId="{8987542A-3533-4250-9E2D-4810EE60F22B}" srcOrd="1" destOrd="0" presId="urn:microsoft.com/office/officeart/2005/8/layout/hierarchy2"/>
    <dgm:cxn modelId="{191484BB-F213-4EC8-B7E0-25BA90974CB9}" type="presParOf" srcId="{8987542A-3533-4250-9E2D-4810EE60F22B}" destId="{2A2235C7-A609-49D4-9C57-9B185F8E923A}" srcOrd="0" destOrd="0" presId="urn:microsoft.com/office/officeart/2005/8/layout/hierarchy2"/>
    <dgm:cxn modelId="{DF446EE5-E369-430A-8F85-3657E395F928}" type="presParOf" srcId="{8987542A-3533-4250-9E2D-4810EE60F22B}" destId="{73604052-5A99-47C0-820B-DB3EE8EB7057}" srcOrd="1" destOrd="0" presId="urn:microsoft.com/office/officeart/2005/8/layout/hierarchy2"/>
    <dgm:cxn modelId="{913A6890-B0A5-4FEA-9956-1DEF714DE2DE}" type="presParOf" srcId="{2A2CF6E4-E6D9-4062-A8AF-9ABCC76640C1}" destId="{FD6EC853-859E-4571-AE52-B8B951703B22}" srcOrd="2" destOrd="0" presId="urn:microsoft.com/office/officeart/2005/8/layout/hierarchy2"/>
    <dgm:cxn modelId="{D50F8744-2E99-4FFC-8609-174453C694C2}" type="presParOf" srcId="{FD6EC853-859E-4571-AE52-B8B951703B22}" destId="{AC9FA249-0290-401E-ACCE-F8D322FFBA95}" srcOrd="0" destOrd="0" presId="urn:microsoft.com/office/officeart/2005/8/layout/hierarchy2"/>
    <dgm:cxn modelId="{12DC31C6-F4BD-4178-8F37-E061DF9C6657}" type="presParOf" srcId="{2A2CF6E4-E6D9-4062-A8AF-9ABCC76640C1}" destId="{6F52AF34-866F-4CF8-AAC4-1CC491601A1C}" srcOrd="3" destOrd="0" presId="urn:microsoft.com/office/officeart/2005/8/layout/hierarchy2"/>
    <dgm:cxn modelId="{233A65AA-1383-48B2-A4B7-2098CDB7DC2C}" type="presParOf" srcId="{6F52AF34-866F-4CF8-AAC4-1CC491601A1C}" destId="{4D1D8793-1970-4F0C-9880-0A42BC5A545E}" srcOrd="0" destOrd="0" presId="urn:microsoft.com/office/officeart/2005/8/layout/hierarchy2"/>
    <dgm:cxn modelId="{A026AED6-E536-4A86-9B93-BFA69EC2A652}" type="presParOf" srcId="{6F52AF34-866F-4CF8-AAC4-1CC491601A1C}" destId="{B39C096E-7959-4D2C-92EF-26E8F6458734}" srcOrd="1" destOrd="0" presId="urn:microsoft.com/office/officeart/2005/8/layout/hierarchy2"/>
    <dgm:cxn modelId="{2CAA8B0B-F82E-47F5-B89D-6529042162B4}" type="presParOf" srcId="{2A2CF6E4-E6D9-4062-A8AF-9ABCC76640C1}" destId="{77F05CA1-8239-46EF-9D26-8D1A73FF2C83}" srcOrd="4" destOrd="0" presId="urn:microsoft.com/office/officeart/2005/8/layout/hierarchy2"/>
    <dgm:cxn modelId="{76AB1B72-0703-4F9F-A0A3-B1BF7D17F773}" type="presParOf" srcId="{77F05CA1-8239-46EF-9D26-8D1A73FF2C83}" destId="{74892A2F-02B5-4BC6-95A7-741094626CD8}" srcOrd="0" destOrd="0" presId="urn:microsoft.com/office/officeart/2005/8/layout/hierarchy2"/>
    <dgm:cxn modelId="{2BE9718D-328C-4ADD-9CC9-1A90617D1F99}" type="presParOf" srcId="{2A2CF6E4-E6D9-4062-A8AF-9ABCC76640C1}" destId="{447C10A4-5956-486F-BCB5-6E0C5E1628BD}" srcOrd="5" destOrd="0" presId="urn:microsoft.com/office/officeart/2005/8/layout/hierarchy2"/>
    <dgm:cxn modelId="{6B79A323-FBE0-4E10-9344-CDCDEE158D60}" type="presParOf" srcId="{447C10A4-5956-486F-BCB5-6E0C5E1628BD}" destId="{44F39210-E699-4897-8A08-C05AF4BA0CC7}" srcOrd="0" destOrd="0" presId="urn:microsoft.com/office/officeart/2005/8/layout/hierarchy2"/>
    <dgm:cxn modelId="{1ADC839F-BBEE-41EA-B25F-6622045C207A}" type="presParOf" srcId="{447C10A4-5956-486F-BCB5-6E0C5E1628BD}" destId="{AC53021A-4CD6-4692-83F5-0CEFCD5DB7B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AEDF8-A1B3-4E4C-9C59-7D4D5D66A2D3}">
      <dsp:nvSpPr>
        <dsp:cNvPr id="0" name=""/>
        <dsp:cNvSpPr/>
      </dsp:nvSpPr>
      <dsp:spPr>
        <a:xfrm>
          <a:off x="0" y="403478"/>
          <a:ext cx="4697730" cy="4697730"/>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EAB172-A30B-4270-B6B3-CCBCFDB38FB7}">
      <dsp:nvSpPr>
        <dsp:cNvPr id="0" name=""/>
        <dsp:cNvSpPr/>
      </dsp:nvSpPr>
      <dsp:spPr>
        <a:xfrm>
          <a:off x="305352" y="708831"/>
          <a:ext cx="1879092" cy="187909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Team-based ethnography of vaginal bleeding care in two Indiana hospital emergency care settings</a:t>
          </a:r>
        </a:p>
        <a:p>
          <a:pPr marL="57150" lvl="1" indent="-57150" algn="l" defTabSz="400050">
            <a:lnSpc>
              <a:spcPct val="90000"/>
            </a:lnSpc>
            <a:spcBef>
              <a:spcPct val="0"/>
            </a:spcBef>
            <a:spcAft>
              <a:spcPct val="15000"/>
            </a:spcAft>
            <a:buChar char="•"/>
          </a:pPr>
          <a:r>
            <a:rPr lang="en-US" sz="900" kern="1200"/>
            <a:t>Level 1 Trauma Center with no L&amp;D</a:t>
          </a:r>
        </a:p>
        <a:p>
          <a:pPr marL="57150" lvl="1" indent="-57150" algn="l" defTabSz="400050">
            <a:lnSpc>
              <a:spcPct val="90000"/>
            </a:lnSpc>
            <a:spcBef>
              <a:spcPct val="0"/>
            </a:spcBef>
            <a:spcAft>
              <a:spcPct val="15000"/>
            </a:spcAft>
            <a:buChar char="•"/>
          </a:pPr>
          <a:r>
            <a:rPr lang="en-US" sz="900" kern="1200"/>
            <a:t>Separate OB ED triage area staffed by OB/GY</a:t>
          </a:r>
        </a:p>
      </dsp:txBody>
      <dsp:txXfrm>
        <a:off x="397082" y="800561"/>
        <a:ext cx="1695632" cy="1695632"/>
      </dsp:txXfrm>
    </dsp:sp>
    <dsp:sp modelId="{B4FD732A-9E24-4C74-94F7-345311C89A77}">
      <dsp:nvSpPr>
        <dsp:cNvPr id="0" name=""/>
        <dsp:cNvSpPr/>
      </dsp:nvSpPr>
      <dsp:spPr>
        <a:xfrm>
          <a:off x="2513285" y="708831"/>
          <a:ext cx="1879092" cy="1879092"/>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r>
            <a:rPr lang="en-US" sz="1200" kern="1200"/>
            <a:t>Intermittent observations </a:t>
          </a:r>
        </a:p>
        <a:p>
          <a:pPr marL="57150" lvl="1" indent="-57150" algn="l" defTabSz="400050">
            <a:lnSpc>
              <a:spcPct val="90000"/>
            </a:lnSpc>
            <a:spcBef>
              <a:spcPct val="0"/>
            </a:spcBef>
            <a:spcAft>
              <a:spcPct val="15000"/>
            </a:spcAft>
            <a:buChar char="•"/>
          </a:pPr>
          <a:r>
            <a:rPr lang="en-US" sz="900" kern="1200"/>
            <a:t>Patients</a:t>
          </a:r>
        </a:p>
        <a:p>
          <a:pPr marL="57150" lvl="1" indent="-57150" algn="l" defTabSz="400050">
            <a:lnSpc>
              <a:spcPct val="90000"/>
            </a:lnSpc>
            <a:spcBef>
              <a:spcPct val="0"/>
            </a:spcBef>
            <a:spcAft>
              <a:spcPct val="15000"/>
            </a:spcAft>
            <a:buChar char="•"/>
          </a:pPr>
          <a:r>
            <a:rPr lang="en-US" sz="900" kern="1200"/>
            <a:t>Clinicians (Physicians, APPs)</a:t>
          </a:r>
        </a:p>
        <a:p>
          <a:pPr marL="57150" lvl="1" indent="-57150" algn="l" defTabSz="400050">
            <a:lnSpc>
              <a:spcPct val="90000"/>
            </a:lnSpc>
            <a:spcBef>
              <a:spcPct val="0"/>
            </a:spcBef>
            <a:spcAft>
              <a:spcPct val="15000"/>
            </a:spcAft>
            <a:buChar char="•"/>
          </a:pPr>
          <a:r>
            <a:rPr lang="en-US" sz="900" kern="1200"/>
            <a:t>Nursing</a:t>
          </a:r>
          <a:br>
            <a:rPr lang="en-US" sz="900" kern="1200"/>
          </a:br>
          <a:r>
            <a:rPr lang="en-US" sz="900" kern="1200"/>
            <a:t>Social Work</a:t>
          </a:r>
        </a:p>
        <a:p>
          <a:pPr marL="57150" lvl="1" indent="-57150" algn="l" defTabSz="400050">
            <a:lnSpc>
              <a:spcPct val="90000"/>
            </a:lnSpc>
            <a:spcBef>
              <a:spcPct val="0"/>
            </a:spcBef>
            <a:spcAft>
              <a:spcPct val="15000"/>
            </a:spcAft>
            <a:buChar char="•"/>
          </a:pPr>
          <a:r>
            <a:rPr lang="en-US" sz="900" kern="1200"/>
            <a:t>Case managers</a:t>
          </a:r>
        </a:p>
      </dsp:txBody>
      <dsp:txXfrm>
        <a:off x="2605015" y="800561"/>
        <a:ext cx="1695632" cy="1695632"/>
      </dsp:txXfrm>
    </dsp:sp>
    <dsp:sp modelId="{5F25D1BD-1DD6-45EB-B9B9-AF1BFE3B43A3}">
      <dsp:nvSpPr>
        <dsp:cNvPr id="0" name=""/>
        <dsp:cNvSpPr/>
      </dsp:nvSpPr>
      <dsp:spPr>
        <a:xfrm>
          <a:off x="305352" y="2916764"/>
          <a:ext cx="1879092" cy="1879092"/>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In-depth interviews with clinicians (LF, RC, KL)</a:t>
          </a:r>
        </a:p>
      </dsp:txBody>
      <dsp:txXfrm>
        <a:off x="397082" y="3008494"/>
        <a:ext cx="1695632" cy="1695632"/>
      </dsp:txXfrm>
    </dsp:sp>
    <dsp:sp modelId="{63972E16-7CDC-4CFA-AA4B-9AA5B95D9EFE}">
      <dsp:nvSpPr>
        <dsp:cNvPr id="0" name=""/>
        <dsp:cNvSpPr/>
      </dsp:nvSpPr>
      <dsp:spPr>
        <a:xfrm>
          <a:off x="2513285" y="2916764"/>
          <a:ext cx="1879092" cy="1879092"/>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US" sz="1200" kern="1200"/>
            <a:t>September 2023 to October 2024</a:t>
          </a:r>
        </a:p>
      </dsp:txBody>
      <dsp:txXfrm>
        <a:off x="2605015" y="3008494"/>
        <a:ext cx="1695632" cy="16956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71070C-02A6-4E7C-A4EC-269AA823EF83}">
      <dsp:nvSpPr>
        <dsp:cNvPr id="0" name=""/>
        <dsp:cNvSpPr/>
      </dsp:nvSpPr>
      <dsp:spPr>
        <a:xfrm>
          <a:off x="520435" y="587515"/>
          <a:ext cx="810000" cy="81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37BE068-E19F-4E65-BA58-C749BC2A181C}">
      <dsp:nvSpPr>
        <dsp:cNvPr id="0" name=""/>
        <dsp:cNvSpPr/>
      </dsp:nvSpPr>
      <dsp:spPr>
        <a:xfrm>
          <a:off x="25435" y="1850289"/>
          <a:ext cx="1800000"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kern="1200" dirty="0"/>
            <a:t>EDs often serve as the first point of contact for patients with early pregnancy complications, making this setting particularly sensitive to the effects of restrictive laws.</a:t>
          </a:r>
        </a:p>
      </dsp:txBody>
      <dsp:txXfrm>
        <a:off x="25435" y="1850289"/>
        <a:ext cx="1800000" cy="1755000"/>
      </dsp:txXfrm>
    </dsp:sp>
    <dsp:sp modelId="{C520359C-1798-4309-B29D-14CFAABCB84E}">
      <dsp:nvSpPr>
        <dsp:cNvPr id="0" name=""/>
        <dsp:cNvSpPr/>
      </dsp:nvSpPr>
      <dsp:spPr>
        <a:xfrm>
          <a:off x="2635435" y="587515"/>
          <a:ext cx="810000" cy="81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E36795A-3D42-408E-9ED7-98DC588D8AAE}">
      <dsp:nvSpPr>
        <dsp:cNvPr id="0" name=""/>
        <dsp:cNvSpPr/>
      </dsp:nvSpPr>
      <dsp:spPr>
        <a:xfrm>
          <a:off x="2140435" y="1850289"/>
          <a:ext cx="1800000"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Clinicians are caught between following vague or punitive laws and their ethical commitment to patient care.</a:t>
          </a:r>
        </a:p>
      </dsp:txBody>
      <dsp:txXfrm>
        <a:off x="2140435" y="1850289"/>
        <a:ext cx="1800000" cy="1755000"/>
      </dsp:txXfrm>
    </dsp:sp>
    <dsp:sp modelId="{D25395E8-197B-420F-A4F3-87FDE394A78D}">
      <dsp:nvSpPr>
        <dsp:cNvPr id="0" name=""/>
        <dsp:cNvSpPr/>
      </dsp:nvSpPr>
      <dsp:spPr>
        <a:xfrm>
          <a:off x="4750435" y="587515"/>
          <a:ext cx="810000" cy="8100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ACC9BD9F-B7A5-4730-81B9-C0CE52779BCF}">
      <dsp:nvSpPr>
        <dsp:cNvPr id="0" name=""/>
        <dsp:cNvSpPr/>
      </dsp:nvSpPr>
      <dsp:spPr>
        <a:xfrm>
          <a:off x="4255435" y="1850289"/>
          <a:ext cx="1800000"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Legal risk shifts information-gathering from curiosity or care-based to protection-based.</a:t>
          </a:r>
        </a:p>
      </dsp:txBody>
      <dsp:txXfrm>
        <a:off x="4255435" y="1850289"/>
        <a:ext cx="1800000" cy="1755000"/>
      </dsp:txXfrm>
    </dsp:sp>
    <dsp:sp modelId="{953663FA-6931-41FC-B0D5-C35C6777D252}">
      <dsp:nvSpPr>
        <dsp:cNvPr id="0" name=""/>
        <dsp:cNvSpPr/>
      </dsp:nvSpPr>
      <dsp:spPr>
        <a:xfrm>
          <a:off x="6865435" y="587515"/>
          <a:ext cx="810000" cy="81000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3C9DE7-ACDB-4AC4-B1BA-3B3345CFBB40}">
      <dsp:nvSpPr>
        <dsp:cNvPr id="0" name=""/>
        <dsp:cNvSpPr/>
      </dsp:nvSpPr>
      <dsp:spPr>
        <a:xfrm>
          <a:off x="6370435" y="1850289"/>
          <a:ext cx="1800000" cy="175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100000"/>
            </a:lnSpc>
            <a:spcBef>
              <a:spcPct val="0"/>
            </a:spcBef>
            <a:spcAft>
              <a:spcPct val="35000"/>
            </a:spcAft>
            <a:buNone/>
          </a:pPr>
          <a:r>
            <a:rPr lang="en-US" sz="1700" kern="1200"/>
            <a:t>We are moving to a more centralized approach regressing our efforts away from an integrated approach. </a:t>
          </a:r>
        </a:p>
      </dsp:txBody>
      <dsp:txXfrm>
        <a:off x="6370435" y="1850289"/>
        <a:ext cx="1800000" cy="1755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7330B-661E-4B83-B32D-514521DC957A}">
      <dsp:nvSpPr>
        <dsp:cNvPr id="0" name=""/>
        <dsp:cNvSpPr/>
      </dsp:nvSpPr>
      <dsp:spPr>
        <a:xfrm>
          <a:off x="0" y="531"/>
          <a:ext cx="78867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32FABA7-00F8-45B1-B1D6-27E157246B44}">
      <dsp:nvSpPr>
        <dsp:cNvPr id="0" name=""/>
        <dsp:cNvSpPr/>
      </dsp:nvSpPr>
      <dsp:spPr>
        <a:xfrm>
          <a:off x="376092" y="280269"/>
          <a:ext cx="683804" cy="6838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89FEDC3-36C5-4675-93B4-BE98B21E895B}">
      <dsp:nvSpPr>
        <dsp:cNvPr id="0" name=""/>
        <dsp:cNvSpPr/>
      </dsp:nvSpPr>
      <dsp:spPr>
        <a:xfrm>
          <a:off x="1435988" y="531"/>
          <a:ext cx="64507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022350">
            <a:lnSpc>
              <a:spcPct val="90000"/>
            </a:lnSpc>
            <a:spcBef>
              <a:spcPct val="0"/>
            </a:spcBef>
            <a:spcAft>
              <a:spcPct val="35000"/>
            </a:spcAft>
            <a:buNone/>
          </a:pPr>
          <a:r>
            <a:rPr lang="en-US" sz="2300" kern="1200"/>
            <a:t>Clinicians interpret or misinterpret what must be reported creating increased legal issues for patients</a:t>
          </a:r>
        </a:p>
      </dsp:txBody>
      <dsp:txXfrm>
        <a:off x="1435988" y="531"/>
        <a:ext cx="6450711" cy="1243280"/>
      </dsp:txXfrm>
    </dsp:sp>
    <dsp:sp modelId="{3C635665-3323-46AD-86AD-B77C43234408}">
      <dsp:nvSpPr>
        <dsp:cNvPr id="0" name=""/>
        <dsp:cNvSpPr/>
      </dsp:nvSpPr>
      <dsp:spPr>
        <a:xfrm>
          <a:off x="0" y="1554631"/>
          <a:ext cx="78867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DE5B74-2834-48F0-9EDB-DAAD35FEB3C8}">
      <dsp:nvSpPr>
        <dsp:cNvPr id="0" name=""/>
        <dsp:cNvSpPr/>
      </dsp:nvSpPr>
      <dsp:spPr>
        <a:xfrm>
          <a:off x="376092" y="1834369"/>
          <a:ext cx="683804" cy="6838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E21E165-CA27-4CD5-A7BA-23D063E4719A}">
      <dsp:nvSpPr>
        <dsp:cNvPr id="0" name=""/>
        <dsp:cNvSpPr/>
      </dsp:nvSpPr>
      <dsp:spPr>
        <a:xfrm>
          <a:off x="1435988" y="1554631"/>
          <a:ext cx="64507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022350">
            <a:lnSpc>
              <a:spcPct val="90000"/>
            </a:lnSpc>
            <a:spcBef>
              <a:spcPct val="0"/>
            </a:spcBef>
            <a:spcAft>
              <a:spcPct val="35000"/>
            </a:spcAft>
            <a:buNone/>
          </a:pPr>
          <a:r>
            <a:rPr lang="en-US" sz="2300" kern="1200"/>
            <a:t>Variability between institutions and individuals, potentially leading to unequal care or legal exposure.</a:t>
          </a:r>
        </a:p>
      </dsp:txBody>
      <dsp:txXfrm>
        <a:off x="1435988" y="1554631"/>
        <a:ext cx="6450711" cy="1243280"/>
      </dsp:txXfrm>
    </dsp:sp>
    <dsp:sp modelId="{5774ED71-EE5D-4447-8A66-CDB79D86700F}">
      <dsp:nvSpPr>
        <dsp:cNvPr id="0" name=""/>
        <dsp:cNvSpPr/>
      </dsp:nvSpPr>
      <dsp:spPr>
        <a:xfrm>
          <a:off x="0" y="3108732"/>
          <a:ext cx="7886700" cy="124328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F231CA8-2F88-4B32-B7ED-278631E608D7}">
      <dsp:nvSpPr>
        <dsp:cNvPr id="0" name=""/>
        <dsp:cNvSpPr/>
      </dsp:nvSpPr>
      <dsp:spPr>
        <a:xfrm>
          <a:off x="376092" y="3388470"/>
          <a:ext cx="683804" cy="6838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723BBCE-BABE-4302-BF48-337A1F845134}">
      <dsp:nvSpPr>
        <dsp:cNvPr id="0" name=""/>
        <dsp:cNvSpPr/>
      </dsp:nvSpPr>
      <dsp:spPr>
        <a:xfrm>
          <a:off x="1435988" y="3108732"/>
          <a:ext cx="6450711" cy="12432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81" tIns="131581" rIns="131581" bIns="131581" numCol="1" spcCol="1270" anchor="ctr" anchorCtr="0">
          <a:noAutofit/>
        </a:bodyPr>
        <a:lstStyle/>
        <a:p>
          <a:pPr marL="0" lvl="0" indent="0" algn="l" defTabSz="1022350">
            <a:lnSpc>
              <a:spcPct val="90000"/>
            </a:lnSpc>
            <a:spcBef>
              <a:spcPct val="0"/>
            </a:spcBef>
            <a:spcAft>
              <a:spcPct val="35000"/>
            </a:spcAft>
            <a:buNone/>
          </a:pPr>
          <a:r>
            <a:rPr lang="en-US" sz="2300" kern="1200"/>
            <a:t>Collaborations between ED clinicians, OBGYN and administration can reduce uncertainty and promote safer practices.</a:t>
          </a:r>
        </a:p>
      </dsp:txBody>
      <dsp:txXfrm>
        <a:off x="1435988" y="3108732"/>
        <a:ext cx="6450711" cy="12432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B04C90-8523-4333-AF0A-FC5FF67E866A}">
      <dsp:nvSpPr>
        <dsp:cNvPr id="0" name=""/>
        <dsp:cNvSpPr/>
      </dsp:nvSpPr>
      <dsp:spPr>
        <a:xfrm rot="16200000">
          <a:off x="564759" y="1708410"/>
          <a:ext cx="435133" cy="934517"/>
        </a:xfrm>
        <a:prstGeom prst="round2Same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Aug. 2022</a:t>
          </a:r>
        </a:p>
      </dsp:txBody>
      <dsp:txXfrm rot="5400000">
        <a:off x="336309" y="1979343"/>
        <a:ext cx="913276" cy="392651"/>
      </dsp:txXfrm>
    </dsp:sp>
    <dsp:sp modelId="{DC4C424F-61C9-45BD-B01B-B7322A925C77}">
      <dsp:nvSpPr>
        <dsp:cNvPr id="0" name=""/>
        <dsp:cNvSpPr/>
      </dsp:nvSpPr>
      <dsp:spPr>
        <a:xfrm>
          <a:off x="3562" y="0"/>
          <a:ext cx="1557529"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9060" numCol="1" spcCol="1270" anchor="b" anchorCtr="1">
          <a:noAutofit/>
        </a:bodyPr>
        <a:lstStyle/>
        <a:p>
          <a:pPr marL="0" lvl="0" indent="0" algn="ctr" defTabSz="577850">
            <a:lnSpc>
              <a:spcPct val="90000"/>
            </a:lnSpc>
            <a:spcBef>
              <a:spcPct val="0"/>
            </a:spcBef>
            <a:spcAft>
              <a:spcPct val="35000"/>
            </a:spcAft>
            <a:buNone/>
          </a:pPr>
          <a:r>
            <a:rPr lang="en-US" sz="1300" kern="1200"/>
            <a:t>DOJ sues Idaho, arguing abortion ban violates EMTALA.</a:t>
          </a:r>
        </a:p>
      </dsp:txBody>
      <dsp:txXfrm>
        <a:off x="3562" y="0"/>
        <a:ext cx="1557529" cy="1522968"/>
      </dsp:txXfrm>
    </dsp:sp>
    <dsp:sp modelId="{39655CD1-C17B-4466-A59C-C99B218CE9E0}">
      <dsp:nvSpPr>
        <dsp:cNvPr id="0" name=""/>
        <dsp:cNvSpPr/>
      </dsp:nvSpPr>
      <dsp:spPr>
        <a:xfrm>
          <a:off x="782326" y="1609995"/>
          <a:ext cx="0" cy="348107"/>
        </a:xfrm>
        <a:prstGeom prst="line">
          <a:avLst/>
        </a:prstGeom>
        <a:noFill/>
        <a:ln w="9525"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3895AB84-EA82-4F34-B32B-FD2B27826601}">
      <dsp:nvSpPr>
        <dsp:cNvPr id="0" name=""/>
        <dsp:cNvSpPr/>
      </dsp:nvSpPr>
      <dsp:spPr>
        <a:xfrm>
          <a:off x="738813" y="1522968"/>
          <a:ext cx="87026" cy="8702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29CAB5-FC71-4CB6-B879-88FE8BD3B33C}">
      <dsp:nvSpPr>
        <dsp:cNvPr id="0" name=""/>
        <dsp:cNvSpPr/>
      </dsp:nvSpPr>
      <dsp:spPr>
        <a:xfrm>
          <a:off x="1249585" y="1958102"/>
          <a:ext cx="934517" cy="435133"/>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Aug. 2022</a:t>
          </a:r>
        </a:p>
      </dsp:txBody>
      <dsp:txXfrm>
        <a:off x="1249585" y="1958102"/>
        <a:ext cx="934517" cy="435133"/>
      </dsp:txXfrm>
    </dsp:sp>
    <dsp:sp modelId="{E215D87B-A415-4070-BB76-A01041B594D1}">
      <dsp:nvSpPr>
        <dsp:cNvPr id="0" name=""/>
        <dsp:cNvSpPr/>
      </dsp:nvSpPr>
      <dsp:spPr>
        <a:xfrm>
          <a:off x="938079" y="2828369"/>
          <a:ext cx="1557529"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9060" rIns="0" bIns="0" numCol="1" spcCol="1270" anchor="t" anchorCtr="1">
          <a:noAutofit/>
        </a:bodyPr>
        <a:lstStyle/>
        <a:p>
          <a:pPr marL="0" lvl="0" indent="0" algn="ctr" defTabSz="577850">
            <a:lnSpc>
              <a:spcPct val="90000"/>
            </a:lnSpc>
            <a:spcBef>
              <a:spcPct val="0"/>
            </a:spcBef>
            <a:spcAft>
              <a:spcPct val="35000"/>
            </a:spcAft>
            <a:buNone/>
          </a:pPr>
          <a:r>
            <a:rPr lang="en-US" sz="1300" kern="1200"/>
            <a:t>Federal judge blocks part of Idaho’s law for emergencies.</a:t>
          </a:r>
        </a:p>
      </dsp:txBody>
      <dsp:txXfrm>
        <a:off x="938079" y="2828369"/>
        <a:ext cx="1557529" cy="1522968"/>
      </dsp:txXfrm>
    </dsp:sp>
    <dsp:sp modelId="{19723382-C6B0-4443-BF2A-A47F190AAECB}">
      <dsp:nvSpPr>
        <dsp:cNvPr id="0" name=""/>
        <dsp:cNvSpPr/>
      </dsp:nvSpPr>
      <dsp:spPr>
        <a:xfrm>
          <a:off x="1716844" y="2393235"/>
          <a:ext cx="0" cy="348107"/>
        </a:xfrm>
        <a:prstGeom prst="line">
          <a:avLst/>
        </a:prstGeom>
        <a:noFill/>
        <a:ln w="9525"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C483F68-E147-4285-902F-87FBE49150A8}">
      <dsp:nvSpPr>
        <dsp:cNvPr id="0" name=""/>
        <dsp:cNvSpPr/>
      </dsp:nvSpPr>
      <dsp:spPr>
        <a:xfrm>
          <a:off x="1673330" y="2741342"/>
          <a:ext cx="87026" cy="8702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61B8ED0-76C3-403C-AF67-6C2945631B84}">
      <dsp:nvSpPr>
        <dsp:cNvPr id="0" name=""/>
        <dsp:cNvSpPr/>
      </dsp:nvSpPr>
      <dsp:spPr>
        <a:xfrm>
          <a:off x="2184103" y="1958102"/>
          <a:ext cx="934517" cy="435133"/>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Apr. 2023</a:t>
          </a:r>
        </a:p>
      </dsp:txBody>
      <dsp:txXfrm>
        <a:off x="2184103" y="1958102"/>
        <a:ext cx="934517" cy="435133"/>
      </dsp:txXfrm>
    </dsp:sp>
    <dsp:sp modelId="{2584AE08-A316-4971-91EA-19F06311FF98}">
      <dsp:nvSpPr>
        <dsp:cNvPr id="0" name=""/>
        <dsp:cNvSpPr/>
      </dsp:nvSpPr>
      <dsp:spPr>
        <a:xfrm>
          <a:off x="1872597" y="0"/>
          <a:ext cx="1557529"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9060" numCol="1" spcCol="1270" anchor="b" anchorCtr="1">
          <a:noAutofit/>
        </a:bodyPr>
        <a:lstStyle/>
        <a:p>
          <a:pPr marL="0" lvl="0" indent="0" algn="ctr" defTabSz="577850">
            <a:lnSpc>
              <a:spcPct val="90000"/>
            </a:lnSpc>
            <a:spcBef>
              <a:spcPct val="0"/>
            </a:spcBef>
            <a:spcAft>
              <a:spcPct val="35000"/>
            </a:spcAft>
            <a:buNone/>
          </a:pPr>
          <a:r>
            <a:rPr lang="en-US" sz="1300" kern="1200"/>
            <a:t>9th Circuit lifts the injunction, allows full ban.</a:t>
          </a:r>
        </a:p>
      </dsp:txBody>
      <dsp:txXfrm>
        <a:off x="1872597" y="0"/>
        <a:ext cx="1557529" cy="1522968"/>
      </dsp:txXfrm>
    </dsp:sp>
    <dsp:sp modelId="{AADAF671-A1ED-4857-81E7-1BAF55C0F27C}">
      <dsp:nvSpPr>
        <dsp:cNvPr id="0" name=""/>
        <dsp:cNvSpPr/>
      </dsp:nvSpPr>
      <dsp:spPr>
        <a:xfrm>
          <a:off x="2651361" y="1609995"/>
          <a:ext cx="0" cy="348107"/>
        </a:xfrm>
        <a:prstGeom prst="line">
          <a:avLst/>
        </a:prstGeom>
        <a:noFill/>
        <a:ln w="9525" cap="flat" cmpd="sng" algn="ctr">
          <a:solidFill>
            <a:schemeClr val="accent4">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77433A1B-43B3-40BE-AC2C-E8633D08D1F2}">
      <dsp:nvSpPr>
        <dsp:cNvPr id="0" name=""/>
        <dsp:cNvSpPr/>
      </dsp:nvSpPr>
      <dsp:spPr>
        <a:xfrm>
          <a:off x="2607848" y="1522968"/>
          <a:ext cx="87026" cy="8702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65A9D2-1B77-460E-9CD3-871E4DA0CFC3}">
      <dsp:nvSpPr>
        <dsp:cNvPr id="0" name=""/>
        <dsp:cNvSpPr/>
      </dsp:nvSpPr>
      <dsp:spPr>
        <a:xfrm>
          <a:off x="3118620" y="1958102"/>
          <a:ext cx="934517" cy="435133"/>
        </a:xfrm>
        <a:prstGeom prst="rect">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Apr. 2024</a:t>
          </a:r>
        </a:p>
      </dsp:txBody>
      <dsp:txXfrm>
        <a:off x="3118620" y="1958102"/>
        <a:ext cx="934517" cy="435133"/>
      </dsp:txXfrm>
    </dsp:sp>
    <dsp:sp modelId="{1D89913B-3B7A-46CF-B326-2DF40477B12D}">
      <dsp:nvSpPr>
        <dsp:cNvPr id="0" name=""/>
        <dsp:cNvSpPr/>
      </dsp:nvSpPr>
      <dsp:spPr>
        <a:xfrm>
          <a:off x="2807114" y="2828369"/>
          <a:ext cx="1557529"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9060" rIns="0" bIns="0" numCol="1" spcCol="1270" anchor="t" anchorCtr="1">
          <a:noAutofit/>
        </a:bodyPr>
        <a:lstStyle/>
        <a:p>
          <a:pPr marL="0" lvl="0" indent="0" algn="ctr" defTabSz="577850">
            <a:lnSpc>
              <a:spcPct val="90000"/>
            </a:lnSpc>
            <a:spcBef>
              <a:spcPct val="0"/>
            </a:spcBef>
            <a:spcAft>
              <a:spcPct val="35000"/>
            </a:spcAft>
            <a:buNone/>
          </a:pPr>
          <a:r>
            <a:rPr lang="en-US" sz="1300" kern="1200"/>
            <a:t>Supreme Court hears Idaho v. U.S.</a:t>
          </a:r>
        </a:p>
      </dsp:txBody>
      <dsp:txXfrm>
        <a:off x="2807114" y="2828369"/>
        <a:ext cx="1557529" cy="1522968"/>
      </dsp:txXfrm>
    </dsp:sp>
    <dsp:sp modelId="{E75A9BC0-6D16-481D-978C-FF294EA214E6}">
      <dsp:nvSpPr>
        <dsp:cNvPr id="0" name=""/>
        <dsp:cNvSpPr/>
      </dsp:nvSpPr>
      <dsp:spPr>
        <a:xfrm>
          <a:off x="3585879" y="2393235"/>
          <a:ext cx="0" cy="348107"/>
        </a:xfrm>
        <a:prstGeom prst="line">
          <a:avLst/>
        </a:prstGeom>
        <a:noFill/>
        <a:ln w="9525" cap="flat" cmpd="sng" algn="ctr">
          <a:solidFill>
            <a:schemeClr val="accent5">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5D7D9E44-A0EA-4FF1-A43B-A0614E04158A}">
      <dsp:nvSpPr>
        <dsp:cNvPr id="0" name=""/>
        <dsp:cNvSpPr/>
      </dsp:nvSpPr>
      <dsp:spPr>
        <a:xfrm>
          <a:off x="3542365" y="2741342"/>
          <a:ext cx="87026" cy="87026"/>
        </a:xfrm>
        <a:prstGeom prst="ellipse">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0F85F6-7FEB-4E58-9472-7256866C2604}">
      <dsp:nvSpPr>
        <dsp:cNvPr id="0" name=""/>
        <dsp:cNvSpPr/>
      </dsp:nvSpPr>
      <dsp:spPr>
        <a:xfrm>
          <a:off x="4053138" y="1958102"/>
          <a:ext cx="934517" cy="435133"/>
        </a:xfrm>
        <a:prstGeom prst="rect">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June 2024</a:t>
          </a:r>
        </a:p>
      </dsp:txBody>
      <dsp:txXfrm>
        <a:off x="4053138" y="1958102"/>
        <a:ext cx="934517" cy="435133"/>
      </dsp:txXfrm>
    </dsp:sp>
    <dsp:sp modelId="{512D8E0D-C43C-4C4C-B3D4-55C5C75110EF}">
      <dsp:nvSpPr>
        <dsp:cNvPr id="0" name=""/>
        <dsp:cNvSpPr/>
      </dsp:nvSpPr>
      <dsp:spPr>
        <a:xfrm>
          <a:off x="3741632" y="0"/>
          <a:ext cx="1557529"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9060" numCol="1" spcCol="1270" anchor="b" anchorCtr="1">
          <a:noAutofit/>
        </a:bodyPr>
        <a:lstStyle/>
        <a:p>
          <a:pPr marL="0" lvl="0" indent="0" algn="ctr" defTabSz="577850">
            <a:lnSpc>
              <a:spcPct val="90000"/>
            </a:lnSpc>
            <a:spcBef>
              <a:spcPct val="0"/>
            </a:spcBef>
            <a:spcAft>
              <a:spcPct val="35000"/>
            </a:spcAft>
            <a:buNone/>
          </a:pPr>
          <a:r>
            <a:rPr lang="en-US" sz="1300" kern="1200"/>
            <a:t>Supreme Court dismisses the case as improvidently granted.</a:t>
          </a:r>
        </a:p>
      </dsp:txBody>
      <dsp:txXfrm>
        <a:off x="3741632" y="0"/>
        <a:ext cx="1557529" cy="1522968"/>
      </dsp:txXfrm>
    </dsp:sp>
    <dsp:sp modelId="{C8536F14-018F-4E1F-B7A8-F369C6F90FB7}">
      <dsp:nvSpPr>
        <dsp:cNvPr id="0" name=""/>
        <dsp:cNvSpPr/>
      </dsp:nvSpPr>
      <dsp:spPr>
        <a:xfrm>
          <a:off x="4520396" y="1609995"/>
          <a:ext cx="0" cy="348107"/>
        </a:xfrm>
        <a:prstGeom prst="line">
          <a:avLst/>
        </a:prstGeom>
        <a:noFill/>
        <a:ln w="9525" cap="flat" cmpd="sng" algn="ctr">
          <a:solidFill>
            <a:schemeClr val="accent6">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D85E4BEA-2A04-4049-87DB-CE453B748E8A}">
      <dsp:nvSpPr>
        <dsp:cNvPr id="0" name=""/>
        <dsp:cNvSpPr/>
      </dsp:nvSpPr>
      <dsp:spPr>
        <a:xfrm>
          <a:off x="4476883" y="1522968"/>
          <a:ext cx="87026" cy="87026"/>
        </a:xfrm>
        <a:prstGeom prst="ellipse">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BE766C-4CDC-45CA-896B-F24111A21E15}">
      <dsp:nvSpPr>
        <dsp:cNvPr id="0" name=""/>
        <dsp:cNvSpPr/>
      </dsp:nvSpPr>
      <dsp:spPr>
        <a:xfrm>
          <a:off x="4987655" y="1958102"/>
          <a:ext cx="934517" cy="435133"/>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Mar. 2025</a:t>
          </a:r>
        </a:p>
      </dsp:txBody>
      <dsp:txXfrm>
        <a:off x="4987655" y="1958102"/>
        <a:ext cx="934517" cy="435133"/>
      </dsp:txXfrm>
    </dsp:sp>
    <dsp:sp modelId="{99ADACA3-83F9-42DA-9052-6A8B8A03A549}">
      <dsp:nvSpPr>
        <dsp:cNvPr id="0" name=""/>
        <dsp:cNvSpPr/>
      </dsp:nvSpPr>
      <dsp:spPr>
        <a:xfrm>
          <a:off x="4676149" y="2828369"/>
          <a:ext cx="1557529"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9060" rIns="0" bIns="0" numCol="1" spcCol="1270" anchor="t" anchorCtr="1">
          <a:noAutofit/>
        </a:bodyPr>
        <a:lstStyle/>
        <a:p>
          <a:pPr marL="0" lvl="0" indent="0" algn="ctr" defTabSz="577850">
            <a:lnSpc>
              <a:spcPct val="90000"/>
            </a:lnSpc>
            <a:spcBef>
              <a:spcPct val="0"/>
            </a:spcBef>
            <a:spcAft>
              <a:spcPct val="35000"/>
            </a:spcAft>
            <a:buNone/>
          </a:pPr>
          <a:r>
            <a:rPr lang="en-US" sz="1300" kern="1200"/>
            <a:t>DOJ voluntarily drops lawsuit under new administration.</a:t>
          </a:r>
        </a:p>
      </dsp:txBody>
      <dsp:txXfrm>
        <a:off x="4676149" y="2828369"/>
        <a:ext cx="1557529" cy="1522968"/>
      </dsp:txXfrm>
    </dsp:sp>
    <dsp:sp modelId="{23AF1DC9-BC01-4D73-93F9-7FD1BA3E1B2F}">
      <dsp:nvSpPr>
        <dsp:cNvPr id="0" name=""/>
        <dsp:cNvSpPr/>
      </dsp:nvSpPr>
      <dsp:spPr>
        <a:xfrm>
          <a:off x="5454914" y="2393235"/>
          <a:ext cx="0" cy="348107"/>
        </a:xfrm>
        <a:prstGeom prst="line">
          <a:avLst/>
        </a:prstGeom>
        <a:noFill/>
        <a:ln w="9525" cap="flat" cmpd="sng" algn="ctr">
          <a:solidFill>
            <a:schemeClr val="accent2">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16305CB-06EF-4C1C-B18E-02921C49A75A}">
      <dsp:nvSpPr>
        <dsp:cNvPr id="0" name=""/>
        <dsp:cNvSpPr/>
      </dsp:nvSpPr>
      <dsp:spPr>
        <a:xfrm>
          <a:off x="5411400" y="2741342"/>
          <a:ext cx="87026" cy="87026"/>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D08AD7-A6C7-47CC-B819-DB6E688BF124}">
      <dsp:nvSpPr>
        <dsp:cNvPr id="0" name=""/>
        <dsp:cNvSpPr/>
      </dsp:nvSpPr>
      <dsp:spPr>
        <a:xfrm>
          <a:off x="5922172" y="1958102"/>
          <a:ext cx="934517" cy="435133"/>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Mar. 2025</a:t>
          </a:r>
        </a:p>
      </dsp:txBody>
      <dsp:txXfrm>
        <a:off x="5922172" y="1958102"/>
        <a:ext cx="934517" cy="435133"/>
      </dsp:txXfrm>
    </dsp:sp>
    <dsp:sp modelId="{D4C4531D-64DF-412D-899D-DF7172B52034}">
      <dsp:nvSpPr>
        <dsp:cNvPr id="0" name=""/>
        <dsp:cNvSpPr/>
      </dsp:nvSpPr>
      <dsp:spPr>
        <a:xfrm>
          <a:off x="5610667" y="0"/>
          <a:ext cx="1557529"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99060" numCol="1" spcCol="1270" anchor="b" anchorCtr="1">
          <a:noAutofit/>
        </a:bodyPr>
        <a:lstStyle/>
        <a:p>
          <a:pPr marL="0" lvl="0" indent="0" algn="ctr" defTabSz="577850">
            <a:lnSpc>
              <a:spcPct val="90000"/>
            </a:lnSpc>
            <a:spcBef>
              <a:spcPct val="0"/>
            </a:spcBef>
            <a:spcAft>
              <a:spcPct val="35000"/>
            </a:spcAft>
            <a:buNone/>
          </a:pPr>
          <a:r>
            <a:rPr lang="en-US" sz="1300" kern="1200"/>
            <a:t>St. Luke’s wins injunction protecting its physicians.</a:t>
          </a:r>
        </a:p>
      </dsp:txBody>
      <dsp:txXfrm>
        <a:off x="5610667" y="0"/>
        <a:ext cx="1557529" cy="1522968"/>
      </dsp:txXfrm>
    </dsp:sp>
    <dsp:sp modelId="{397B10EA-32C9-4064-A7DC-406A96DFF6FB}">
      <dsp:nvSpPr>
        <dsp:cNvPr id="0" name=""/>
        <dsp:cNvSpPr/>
      </dsp:nvSpPr>
      <dsp:spPr>
        <a:xfrm>
          <a:off x="6389431" y="1609995"/>
          <a:ext cx="0" cy="348107"/>
        </a:xfrm>
        <a:prstGeom prst="line">
          <a:avLst/>
        </a:prstGeom>
        <a:noFill/>
        <a:ln w="9525" cap="flat" cmpd="sng" algn="ctr">
          <a:solidFill>
            <a:schemeClr val="accent3">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19FBF0E6-9BC0-4480-A5AD-24B707F32B8B}">
      <dsp:nvSpPr>
        <dsp:cNvPr id="0" name=""/>
        <dsp:cNvSpPr/>
      </dsp:nvSpPr>
      <dsp:spPr>
        <a:xfrm>
          <a:off x="6345918" y="1522968"/>
          <a:ext cx="87026" cy="87026"/>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D9C1A1F-D3B5-49DA-BC77-9ECB191D85F1}">
      <dsp:nvSpPr>
        <dsp:cNvPr id="0" name=""/>
        <dsp:cNvSpPr/>
      </dsp:nvSpPr>
      <dsp:spPr>
        <a:xfrm rot="5400000">
          <a:off x="7106382" y="1708410"/>
          <a:ext cx="435133" cy="934517"/>
        </a:xfrm>
        <a:prstGeom prst="round2Same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1">
          <a:noAutofit/>
        </a:bodyPr>
        <a:lstStyle/>
        <a:p>
          <a:pPr marL="0" lvl="0" indent="0" algn="ctr" defTabSz="577850">
            <a:lnSpc>
              <a:spcPct val="90000"/>
            </a:lnSpc>
            <a:spcBef>
              <a:spcPct val="0"/>
            </a:spcBef>
            <a:spcAft>
              <a:spcPct val="35000"/>
            </a:spcAft>
            <a:buNone/>
          </a:pPr>
          <a:r>
            <a:rPr lang="en-US" sz="1300" kern="1200"/>
            <a:t>Apr. 2025</a:t>
          </a:r>
        </a:p>
      </dsp:txBody>
      <dsp:txXfrm rot="-5400000">
        <a:off x="6856691" y="1979343"/>
        <a:ext cx="913276" cy="392651"/>
      </dsp:txXfrm>
    </dsp:sp>
    <dsp:sp modelId="{F4251475-1168-4C19-AB36-1942B4F3AFE4}">
      <dsp:nvSpPr>
        <dsp:cNvPr id="0" name=""/>
        <dsp:cNvSpPr/>
      </dsp:nvSpPr>
      <dsp:spPr>
        <a:xfrm>
          <a:off x="6545184" y="2828369"/>
          <a:ext cx="1557529" cy="1522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9060" rIns="0" bIns="0" numCol="1" spcCol="1270" anchor="t" anchorCtr="1">
          <a:noAutofit/>
        </a:bodyPr>
        <a:lstStyle/>
        <a:p>
          <a:pPr marL="0" lvl="0" indent="0" algn="ctr" defTabSz="577850">
            <a:lnSpc>
              <a:spcPct val="90000"/>
            </a:lnSpc>
            <a:spcBef>
              <a:spcPct val="0"/>
            </a:spcBef>
            <a:spcAft>
              <a:spcPct val="35000"/>
            </a:spcAft>
            <a:buNone/>
          </a:pPr>
          <a:r>
            <a:rPr lang="en-US" sz="1300" kern="1200"/>
            <a:t>State court expands medical emergency exception.</a:t>
          </a:r>
        </a:p>
      </dsp:txBody>
      <dsp:txXfrm>
        <a:off x="6545184" y="2828369"/>
        <a:ext cx="1557529" cy="1522968"/>
      </dsp:txXfrm>
    </dsp:sp>
    <dsp:sp modelId="{ECC3C0B0-A055-4B80-AB63-D078D9E7EBE5}">
      <dsp:nvSpPr>
        <dsp:cNvPr id="0" name=""/>
        <dsp:cNvSpPr/>
      </dsp:nvSpPr>
      <dsp:spPr>
        <a:xfrm>
          <a:off x="7323949" y="2393235"/>
          <a:ext cx="0" cy="348107"/>
        </a:xfrm>
        <a:prstGeom prst="line">
          <a:avLst/>
        </a:prstGeom>
        <a:noFill/>
        <a:ln w="9525" cap="flat" cmpd="sng" algn="ctr">
          <a:solidFill>
            <a:schemeClr val="accent4">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B1E419AE-420F-473E-A1E1-3F756BEDE92D}">
      <dsp:nvSpPr>
        <dsp:cNvPr id="0" name=""/>
        <dsp:cNvSpPr/>
      </dsp:nvSpPr>
      <dsp:spPr>
        <a:xfrm>
          <a:off x="7280435" y="2741342"/>
          <a:ext cx="87026" cy="87026"/>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0DDB8C-0474-4F4E-9E3B-FF2B9F5E6005}">
      <dsp:nvSpPr>
        <dsp:cNvPr id="0" name=""/>
        <dsp:cNvSpPr/>
      </dsp:nvSpPr>
      <dsp:spPr>
        <a:xfrm>
          <a:off x="0" y="2700"/>
          <a:ext cx="4718785"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334B61-DF31-46C5-BACD-6A97E610AED3}">
      <dsp:nvSpPr>
        <dsp:cNvPr id="0" name=""/>
        <dsp:cNvSpPr/>
      </dsp:nvSpPr>
      <dsp:spPr>
        <a:xfrm>
          <a:off x="0" y="2700"/>
          <a:ext cx="4718785"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A young pregnant woman came in at 3AM with abdominal cramping and significant vaginal bleeding.</a:t>
          </a:r>
        </a:p>
      </dsp:txBody>
      <dsp:txXfrm>
        <a:off x="0" y="2700"/>
        <a:ext cx="4718785" cy="1841777"/>
      </dsp:txXfrm>
    </dsp:sp>
    <dsp:sp modelId="{A8B3930D-0C39-4C96-AC68-6130491417F7}">
      <dsp:nvSpPr>
        <dsp:cNvPr id="0" name=""/>
        <dsp:cNvSpPr/>
      </dsp:nvSpPr>
      <dsp:spPr>
        <a:xfrm>
          <a:off x="0" y="1844478"/>
          <a:ext cx="4718785" cy="0"/>
        </a:xfrm>
        <a:prstGeom prst="lin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EC507A-ACCE-4A28-BA71-65D553AC5A42}">
      <dsp:nvSpPr>
        <dsp:cNvPr id="0" name=""/>
        <dsp:cNvSpPr/>
      </dsp:nvSpPr>
      <dsp:spPr>
        <a:xfrm>
          <a:off x="0" y="1844478"/>
          <a:ext cx="4718785"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en-US" sz="2000" kern="1200" dirty="0"/>
        </a:p>
        <a:p>
          <a:pPr marL="0" lvl="0" indent="0" algn="l" defTabSz="889000">
            <a:lnSpc>
              <a:spcPct val="90000"/>
            </a:lnSpc>
            <a:spcBef>
              <a:spcPct val="0"/>
            </a:spcBef>
            <a:spcAft>
              <a:spcPct val="35000"/>
            </a:spcAft>
            <a:buNone/>
          </a:pPr>
          <a:r>
            <a:rPr lang="en-US" sz="2900" kern="1200" dirty="0"/>
            <a:t>Vitals: High heart rate, normal blood pressure.</a:t>
          </a:r>
        </a:p>
      </dsp:txBody>
      <dsp:txXfrm>
        <a:off x="0" y="1844478"/>
        <a:ext cx="4718785" cy="1841777"/>
      </dsp:txXfrm>
    </dsp:sp>
    <dsp:sp modelId="{466BDAAA-BA3D-4EF4-A212-94D1830023AA}">
      <dsp:nvSpPr>
        <dsp:cNvPr id="0" name=""/>
        <dsp:cNvSpPr/>
      </dsp:nvSpPr>
      <dsp:spPr>
        <a:xfrm>
          <a:off x="0" y="3686256"/>
          <a:ext cx="4718785"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8A639D-A2D8-41AA-B710-F2B16E096136}">
      <dsp:nvSpPr>
        <dsp:cNvPr id="0" name=""/>
        <dsp:cNvSpPr/>
      </dsp:nvSpPr>
      <dsp:spPr>
        <a:xfrm>
          <a:off x="0" y="3686256"/>
          <a:ext cx="4718785" cy="18417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kern="1200"/>
            <a:t>Actions: IV fluids, pain relief, ultrasound showed a fetal heartbeat. Bleeding uncontrolled.</a:t>
          </a:r>
        </a:p>
      </dsp:txBody>
      <dsp:txXfrm>
        <a:off x="0" y="3686256"/>
        <a:ext cx="4718785" cy="184177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6EE23-76D8-4E34-B8B2-844C48FEB788}">
      <dsp:nvSpPr>
        <dsp:cNvPr id="0" name=""/>
        <dsp:cNvSpPr/>
      </dsp:nvSpPr>
      <dsp:spPr>
        <a:xfrm>
          <a:off x="0" y="4163276"/>
          <a:ext cx="4718785" cy="1366480"/>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t>OB/GYN had to consult legal before intervening—30-minute delay at 3AM.</a:t>
          </a:r>
        </a:p>
      </dsp:txBody>
      <dsp:txXfrm>
        <a:off x="0" y="4163276"/>
        <a:ext cx="4718785" cy="1366480"/>
      </dsp:txXfrm>
    </dsp:sp>
    <dsp:sp modelId="{9AD39463-BF49-407E-B9A5-49B772BB0D53}">
      <dsp:nvSpPr>
        <dsp:cNvPr id="0" name=""/>
        <dsp:cNvSpPr/>
      </dsp:nvSpPr>
      <dsp:spPr>
        <a:xfrm rot="10800000">
          <a:off x="0" y="2082127"/>
          <a:ext cx="4718785" cy="2101646"/>
        </a:xfrm>
        <a:prstGeom prst="upArrowCallout">
          <a:avLst/>
        </a:prstGeom>
        <a:solidFill>
          <a:schemeClr val="accent2">
            <a:hueOff val="2340760"/>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t>Misinterpretation of legal restrictions delayed care.</a:t>
          </a:r>
        </a:p>
      </dsp:txBody>
      <dsp:txXfrm rot="10800000">
        <a:off x="0" y="2082127"/>
        <a:ext cx="4718785" cy="1365587"/>
      </dsp:txXfrm>
    </dsp:sp>
    <dsp:sp modelId="{41B65167-C6D3-4C5B-8859-AAF5FD30A800}">
      <dsp:nvSpPr>
        <dsp:cNvPr id="0" name=""/>
        <dsp:cNvSpPr/>
      </dsp:nvSpPr>
      <dsp:spPr>
        <a:xfrm rot="10800000">
          <a:off x="0" y="977"/>
          <a:ext cx="4718785" cy="2101646"/>
        </a:xfrm>
        <a:prstGeom prst="upArrowCallout">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a:t>Pelvic exam revealed an open cervix—pregnancy no longer viable, but still a fetal heartbeat.</a:t>
          </a:r>
        </a:p>
      </dsp:txBody>
      <dsp:txXfrm rot="10800000">
        <a:off x="0" y="977"/>
        <a:ext cx="4718785" cy="13655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8D7062-56B5-4BFB-B482-B6B4FB5BA9EF}">
      <dsp:nvSpPr>
        <dsp:cNvPr id="0" name=""/>
        <dsp:cNvSpPr/>
      </dsp:nvSpPr>
      <dsp:spPr>
        <a:xfrm>
          <a:off x="0" y="1984"/>
          <a:ext cx="4941945" cy="170059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While waiting for legal clearance, the patient deteriorated.</a:t>
          </a:r>
        </a:p>
      </dsp:txBody>
      <dsp:txXfrm>
        <a:off x="83016" y="85000"/>
        <a:ext cx="4775913" cy="1534563"/>
      </dsp:txXfrm>
    </dsp:sp>
    <dsp:sp modelId="{7C86F159-42B7-4853-BC63-B02CD96F938F}">
      <dsp:nvSpPr>
        <dsp:cNvPr id="0" name=""/>
        <dsp:cNvSpPr/>
      </dsp:nvSpPr>
      <dsp:spPr>
        <a:xfrm>
          <a:off x="0" y="1771699"/>
          <a:ext cx="4941945" cy="1700595"/>
        </a:xfrm>
        <a:prstGeom prst="roundRect">
          <a:avLst/>
        </a:prstGeom>
        <a:solidFill>
          <a:schemeClr val="accent2">
            <a:hueOff val="2340760"/>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Required emergency D&amp;C in the ED. Fetus did not survive. Patient developed complications, required hysterectomy.</a:t>
          </a:r>
        </a:p>
      </dsp:txBody>
      <dsp:txXfrm>
        <a:off x="83016" y="1854715"/>
        <a:ext cx="4775913" cy="1534563"/>
      </dsp:txXfrm>
    </dsp:sp>
    <dsp:sp modelId="{3D7341F1-62B2-491F-8732-10175E3F1567}">
      <dsp:nvSpPr>
        <dsp:cNvPr id="0" name=""/>
        <dsp:cNvSpPr/>
      </dsp:nvSpPr>
      <dsp:spPr>
        <a:xfrm>
          <a:off x="0" y="3541414"/>
          <a:ext cx="4941945" cy="1700595"/>
        </a:xfrm>
        <a:prstGeom prst="roundRect">
          <a:avLst/>
        </a:prstGeom>
        <a:solidFill>
          <a:schemeClr val="accent2">
            <a:hueOff val="4681520"/>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This was her first and last pregnancy.</a:t>
          </a:r>
        </a:p>
      </dsp:txBody>
      <dsp:txXfrm>
        <a:off x="83016" y="3624430"/>
        <a:ext cx="4775913" cy="153456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0E3C7-4FCE-44CC-8B6F-6ED8FF43E8E0}">
      <dsp:nvSpPr>
        <dsp:cNvPr id="0" name=""/>
        <dsp:cNvSpPr/>
      </dsp:nvSpPr>
      <dsp:spPr>
        <a:xfrm>
          <a:off x="0" y="531"/>
          <a:ext cx="7886700" cy="124293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D0C793-D28D-4A7B-B56D-C53DE29A466A}">
      <dsp:nvSpPr>
        <dsp:cNvPr id="0" name=""/>
        <dsp:cNvSpPr/>
      </dsp:nvSpPr>
      <dsp:spPr>
        <a:xfrm>
          <a:off x="375988" y="280191"/>
          <a:ext cx="683614" cy="68361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D12CC6-B89D-49BC-91D4-43BBFFA2E83E}">
      <dsp:nvSpPr>
        <dsp:cNvPr id="0" name=""/>
        <dsp:cNvSpPr/>
      </dsp:nvSpPr>
      <dsp:spPr>
        <a:xfrm>
          <a:off x="1435590" y="53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dirty="0"/>
            <a:t>EMTALA could have prevented this outcome.</a:t>
          </a:r>
        </a:p>
      </dsp:txBody>
      <dsp:txXfrm>
        <a:off x="1435590" y="531"/>
        <a:ext cx="6451109" cy="1242935"/>
      </dsp:txXfrm>
    </dsp:sp>
    <dsp:sp modelId="{53DB9BED-764C-4B7C-8115-A30A75461113}">
      <dsp:nvSpPr>
        <dsp:cNvPr id="0" name=""/>
        <dsp:cNvSpPr/>
      </dsp:nvSpPr>
      <dsp:spPr>
        <a:xfrm>
          <a:off x="0" y="1554201"/>
          <a:ext cx="7886700" cy="124293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35D60A-DF8A-4661-B919-03E7C1BB0A0A}">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6976D2F-B141-4901-A168-66315DC68EAE}">
      <dsp:nvSpPr>
        <dsp:cNvPr id="0" name=""/>
        <dsp:cNvSpPr/>
      </dsp:nvSpPr>
      <dsp:spPr>
        <a:xfrm>
          <a:off x="1435590" y="1554201"/>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a:t>In emergency medicine, we rely on instincts and training to act fast. Some patients bleed for hours without decompensating—others crash suddenly.</a:t>
          </a:r>
        </a:p>
      </dsp:txBody>
      <dsp:txXfrm>
        <a:off x="1435590" y="1554201"/>
        <a:ext cx="6451109" cy="1242935"/>
      </dsp:txXfrm>
    </dsp:sp>
    <dsp:sp modelId="{604F43B6-8DE8-4FDE-BE11-24851241B51F}">
      <dsp:nvSpPr>
        <dsp:cNvPr id="0" name=""/>
        <dsp:cNvSpPr/>
      </dsp:nvSpPr>
      <dsp:spPr>
        <a:xfrm>
          <a:off x="0" y="3107870"/>
          <a:ext cx="7886700" cy="124293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AD2DD3-9E67-44D6-BA14-C56B3B971C37}">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32B7E9-BD3B-47CB-95B5-222B40EA400E}">
      <dsp:nvSpPr>
        <dsp:cNvPr id="0" name=""/>
        <dsp:cNvSpPr/>
      </dsp:nvSpPr>
      <dsp:spPr>
        <a:xfrm>
          <a:off x="1435590" y="3107870"/>
          <a:ext cx="645110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1022350">
            <a:lnSpc>
              <a:spcPct val="90000"/>
            </a:lnSpc>
            <a:spcBef>
              <a:spcPct val="0"/>
            </a:spcBef>
            <a:spcAft>
              <a:spcPct val="35000"/>
            </a:spcAft>
            <a:buNone/>
          </a:pPr>
          <a:r>
            <a:rPr lang="en-US" sz="2300" kern="1200"/>
            <a:t>We need the legal protection to act without delay.</a:t>
          </a:r>
        </a:p>
      </dsp:txBody>
      <dsp:txXfrm>
        <a:off x="1435590" y="3107870"/>
        <a:ext cx="6451109" cy="124293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CAB3E-AF6A-4BD7-AD68-3A0CBA698AEE}">
      <dsp:nvSpPr>
        <dsp:cNvPr id="0" name=""/>
        <dsp:cNvSpPr/>
      </dsp:nvSpPr>
      <dsp:spPr>
        <a:xfrm>
          <a:off x="781830" y="1517019"/>
          <a:ext cx="2634599" cy="131729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Do you want your emergency physician to:</a:t>
          </a:r>
        </a:p>
      </dsp:txBody>
      <dsp:txXfrm>
        <a:off x="820412" y="1555601"/>
        <a:ext cx="2557435" cy="1240135"/>
      </dsp:txXfrm>
    </dsp:sp>
    <dsp:sp modelId="{2B60AC28-2DC3-4D15-A18A-20B107E90307}">
      <dsp:nvSpPr>
        <dsp:cNvPr id="0" name=""/>
        <dsp:cNvSpPr/>
      </dsp:nvSpPr>
      <dsp:spPr>
        <a:xfrm rot="18289469">
          <a:off x="3020652" y="1390975"/>
          <a:ext cx="1845395" cy="54492"/>
        </a:xfrm>
        <a:custGeom>
          <a:avLst/>
          <a:gdLst/>
          <a:ahLst/>
          <a:cxnLst/>
          <a:rect l="0" t="0" r="0" b="0"/>
          <a:pathLst>
            <a:path>
              <a:moveTo>
                <a:pt x="0" y="27246"/>
              </a:moveTo>
              <a:lnTo>
                <a:pt x="1845395" y="2724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897215" y="1372086"/>
        <a:ext cx="92269" cy="92269"/>
      </dsp:txXfrm>
    </dsp:sp>
    <dsp:sp modelId="{2A2235C7-A609-49D4-9C57-9B185F8E923A}">
      <dsp:nvSpPr>
        <dsp:cNvPr id="0" name=""/>
        <dsp:cNvSpPr/>
      </dsp:nvSpPr>
      <dsp:spPr>
        <a:xfrm>
          <a:off x="4470269" y="2124"/>
          <a:ext cx="2634599" cy="131729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Stop and call legal counsel?</a:t>
          </a:r>
        </a:p>
      </dsp:txBody>
      <dsp:txXfrm>
        <a:off x="4508851" y="40706"/>
        <a:ext cx="2557435" cy="1240135"/>
      </dsp:txXfrm>
    </dsp:sp>
    <dsp:sp modelId="{FD6EC853-859E-4571-AE52-B8B951703B22}">
      <dsp:nvSpPr>
        <dsp:cNvPr id="0" name=""/>
        <dsp:cNvSpPr/>
      </dsp:nvSpPr>
      <dsp:spPr>
        <a:xfrm>
          <a:off x="3416430" y="2148422"/>
          <a:ext cx="1053839" cy="54492"/>
        </a:xfrm>
        <a:custGeom>
          <a:avLst/>
          <a:gdLst/>
          <a:ahLst/>
          <a:cxnLst/>
          <a:rect l="0" t="0" r="0" b="0"/>
          <a:pathLst>
            <a:path>
              <a:moveTo>
                <a:pt x="0" y="27246"/>
              </a:moveTo>
              <a:lnTo>
                <a:pt x="1053839" y="2724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7004" y="2149323"/>
        <a:ext cx="52691" cy="52691"/>
      </dsp:txXfrm>
    </dsp:sp>
    <dsp:sp modelId="{4D1D8793-1970-4F0C-9880-0A42BC5A545E}">
      <dsp:nvSpPr>
        <dsp:cNvPr id="0" name=""/>
        <dsp:cNvSpPr/>
      </dsp:nvSpPr>
      <dsp:spPr>
        <a:xfrm>
          <a:off x="4470269" y="1517019"/>
          <a:ext cx="2634599" cy="131729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Worry about jail or losing their license?</a:t>
          </a:r>
        </a:p>
      </dsp:txBody>
      <dsp:txXfrm>
        <a:off x="4508851" y="1555601"/>
        <a:ext cx="2557435" cy="1240135"/>
      </dsp:txXfrm>
    </dsp:sp>
    <dsp:sp modelId="{77F05CA1-8239-46EF-9D26-8D1A73FF2C83}">
      <dsp:nvSpPr>
        <dsp:cNvPr id="0" name=""/>
        <dsp:cNvSpPr/>
      </dsp:nvSpPr>
      <dsp:spPr>
        <a:xfrm rot="3310531">
          <a:off x="3020652" y="2905870"/>
          <a:ext cx="1845395" cy="54492"/>
        </a:xfrm>
        <a:custGeom>
          <a:avLst/>
          <a:gdLst/>
          <a:ahLst/>
          <a:cxnLst/>
          <a:rect l="0" t="0" r="0" b="0"/>
          <a:pathLst>
            <a:path>
              <a:moveTo>
                <a:pt x="0" y="27246"/>
              </a:moveTo>
              <a:lnTo>
                <a:pt x="1845395" y="2724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US" sz="600" kern="1200"/>
        </a:p>
      </dsp:txBody>
      <dsp:txXfrm>
        <a:off x="3897215" y="2886981"/>
        <a:ext cx="92269" cy="92269"/>
      </dsp:txXfrm>
    </dsp:sp>
    <dsp:sp modelId="{44F39210-E699-4897-8A08-C05AF4BA0CC7}">
      <dsp:nvSpPr>
        <dsp:cNvPr id="0" name=""/>
        <dsp:cNvSpPr/>
      </dsp:nvSpPr>
      <dsp:spPr>
        <a:xfrm>
          <a:off x="4470269" y="3031913"/>
          <a:ext cx="2634599" cy="131729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dirty="0"/>
            <a:t>Or act immediately to save a life?</a:t>
          </a:r>
        </a:p>
      </dsp:txBody>
      <dsp:txXfrm>
        <a:off x="4508851" y="3070495"/>
        <a:ext cx="2557435" cy="1240135"/>
      </dsp:txXfrm>
    </dsp:sp>
  </dsp:spTree>
</dsp:drawing>
</file>

<file path=ppt/diagrams/layout1.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6/7/layout/RoundedRectangleTimeline">
  <dgm:title val="Rounded Rectangle Timeline"/>
  <dgm:desc val="Use to show a list of events in chronological order. An invisible box contains the description while the date is shown in rectangles, except for the first and last node where the corners of the rectangle are rounded. It can display large amount of text and long descriptive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 val="18"/>
      <dgm:constr type="primFontSz" for="des" forName="Childtext" val="18"/>
      <dgm:constr type="primFontSz" for="des" forName="Childtext" refType="primFontSz" refFor="des" refForName="parent" op="lte"/>
      <dgm:constr type="w" for="ch" forName="composite" refType="w"/>
      <dgm:constr type="h" for="ch" forName="composite" refType="h"/>
      <dgm:constr type="w" for="ch" forName="spaceBetweenRectangles" refType="w" refFor="ch" refForName="composite" fact="-0.4"/>
      <dgm:constr type="w" for="ch" ptType="sibTrans" op="equ"/>
      <dgm:constr type="primFontSz" for="des" forName="parent" op="equ"/>
      <dgm:constr type="primFontSz" for="des" forName="Childtext" op="equ"/>
      <dgm:constr type="primFontSz" for="des" forName="parent1" val="18"/>
      <dgm:constr type="primFontSz" for="des" forName="Childtext1" val="18"/>
      <dgm:constr type="primFontSz" for="des" forName="Childtext1" refType="primFontSz" refFor="des" refForName="parent1" op="lte"/>
      <dgm:constr type="w" for="ch" forName="composite1" refType="w"/>
      <dgm:constr type="h" for="ch" forName="composite1" refType="h"/>
      <dgm:constr type="w" for="ch" forName="spaceBetweenRectangles1" refType="w" refFor="ch" refForName="composite1" fact="-0.4"/>
      <dgm:constr type="primFontSz" for="des" forName="parent1" op="equ"/>
      <dgm:constr type="primFontSz" for="des" forName="Childtext1" op="equ"/>
    </dgm:constrLst>
    <dgm:choose name="layoutByNodeCnt">
      <dgm:if name="twoOrLessNodes" axis="ch" ptType="node" func="cnt" op="lte" val="2">
        <dgm:forEach name="nodesForEach" axis="ch" ptType="node">
          <dgm:layoutNode name="composite">
            <dgm:alg type="composite"/>
            <dgm:shape xmlns:r="http://schemas.openxmlformats.org/officeDocument/2006/relationships" r:blip="">
              <dgm:adjLst/>
            </dgm:shape>
            <dgm:choose name="casesForFirstAndLastNode1">
              <dgm:if name="startNode1" axis="self" ptType="node" func="pos" op="equ" val="1">
                <dgm:choose name="removeLineWhenOnlyOneNode1">
                  <dgm:if name="ifOnlyOneNode1" axis="followSib" ptType="node" func="cnt" op="equ" val="0">
                    <dgm:constrLst>
                      <dgm:constr type="w" for="ch" forName="parent" refType="w" fact="0.95"/>
                      <dgm:constr type="l" for="ch" forName="parent" refType="w" fact="0.025"/>
                      <dgm:constr type="t" for="ch" forName="parent" refType="h" fact="0.45"/>
                      <dgm:constr type="h" for="ch" forName="parent" refType="h" fact="0.1"/>
                      <dgm:constr type="l" for="ch" forName="Childtext" refType="w" fact="0.025"/>
                      <dgm:constr type="w" for="ch" forName="Childtext" refType="w" fact="0.95"/>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if>
                  <dgm:else name="ifMoreThanOne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w" for="ch" forName="ConnectLine"/>
                      <dgm:constr type="h" for="ch" forName="ConnectLine" refType="h" fact="0.08"/>
                      <dgm:constr type="t" for="ch" forName="ConnectLine" refType="h" fact="0.37"/>
                      <dgm:constr type="ctrX" for="ch" forName="ConnectLine" refType="w" fact="0.5"/>
                      <dgm:constr type="w" for="ch" forName="ConnectLineEnd" refType="h" fact="0.02"/>
                      <dgm:constr type="h" for="ch" forName="ConnectLineEnd" refType="h" fact="0.02"/>
                      <dgm:constr type="t" for="ch" forName="ConnectLineEnd" refType="h" fact="0.35"/>
                      <dgm:constr type="ctrX" for="ch" forName="ConnectLineEnd" refType="w" fact="0.5"/>
                      <dgm:constr type="w" for="ch" forName="EmptyPane" refType="w"/>
                      <dgm:constr type="t" for="ch" forName="EmptyPane" refType="h" fact="0.55"/>
                      <dgm:constr type="h" for="ch" forName="EmptyPane" refType="h" fact="0.45"/>
                    </dgm:constrLst>
                  </dgm:else>
                </dgm:choose>
              </dgm:if>
              <dgm:else name="notStartNode1">
                <dgm:constrLst>
                  <dgm:constr type="w" for="ch" forName="parent" refType="w" fact="0.6"/>
                  <dgm:constr type="l" for="ch" forName="parent" refType="w" fact="0.2"/>
                  <dgm:constr type="t" for="ch" forName="parent" refType="h" fact="0.45"/>
                  <dgm:constr type="h" for="ch" forName="parent" refType="h" fact="0.1"/>
                  <dgm:constr type="l" for="ch" forName="Childtext" refType="w" fact="0.2"/>
                  <dgm:constr type="w" for="ch" forName="Childtext" refType="w" fact="0.6"/>
                  <dgm:constr type="h" for="ch" forName="Childtext" refType="h" fact="0.35"/>
                  <dgm:constr type="t" for="ch" forName="Childtext" refType="h" fact="0.65"/>
                  <dgm:constr type="w" for="ch" forName="ConnectLine"/>
                  <dgm:constr type="h" for="ch" forName="ConnectLine" refType="h" fact="0.08"/>
                  <dgm:constr type="t" for="ch" forName="ConnectLine" refType="h" fact="0.55"/>
                  <dgm:constr type="ctrX" for="ch" forName="ConnectLine" refType="w" fact="0.5"/>
                  <dgm:constr type="w" for="ch" forName="ConnectLineEnd" refType="h" fact="0.02"/>
                  <dgm:constr type="h" for="ch" forName="ConnectLineEnd" refType="h" fact="0.02"/>
                  <dgm:constr type="b" for="ch" forName="ConnectLineEnd" refType="h" fact="0.65"/>
                  <dgm:constr type="ctrX" for="ch" forName="ConnectLineEnd" refType="w" fact="0.5"/>
                  <dgm:constr type="w" for="ch" forName="EmptyPane" refType="w"/>
                  <dgm:constr type="h" for="ch" forName="EmptyPane" refType="h" fact="0.45"/>
                </dgm:constrLst>
              </dgm:else>
            </dgm:choose>
            <dgm:layoutNode name="parent"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oundRect" r:blip="">
                        <dgm:adjLst/>
                      </dgm:shape>
                    </dgm:if>
                    <dgm:else name="ifMoreThanOneNode">
                      <dgm:choose name="Name18">
                        <dgm:if name="Name19" func="var" arg="dir" op="equ" val="norm">
                          <dgm:shape xmlns:r="http://schemas.openxmlformats.org/officeDocument/2006/relationships" rot="-90" type="round2SameRect" r:blip="">
                            <dgm:adjLst/>
                          </dgm:shape>
                        </dgm:if>
                        <dgm:else name="Name20">
                          <dgm:shape xmlns:r="http://schemas.openxmlformats.org/officeDocument/2006/relationships" rot="90" type="round2SameRect" r:blip="">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90" type="round2SameRect" r:blip="">
                            <dgm:adjLst/>
                          </dgm:shape>
                        </dgm:if>
                        <dgm:else name="Name26">
                          <dgm:shape xmlns:r="http://schemas.openxmlformats.org/officeDocument/2006/relationships" rot="-90" type="round2SameRect" r:blip="">
                            <dgm:adjLst/>
                          </dgm:shape>
                        </dgm:else>
                      </dgm:choose>
                    </dgm:if>
                    <dgm:else name="Name27">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 styleLbl="revTx">
              <dgm:varLst>
                <dgm:bulletEnabled val="1"/>
              </dgm:varLst>
              <dgm:choose name="casesForTxtDirLogic">
                <dgm:if name="Name77"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 styleLbl="lnNode1">
              <dgm:alg type="sp"/>
              <dgm:shape xmlns:r="http://schemas.openxmlformats.org/officeDocument/2006/relationships" type="ellipse" r:blip="">
                <dgm:adjLst/>
              </dgm:shape>
              <dgm:presOf/>
              <dgm:constrLst/>
            </dgm:layoutNode>
            <dgm:layoutNode name="EmptyPane">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if>
      <dgm:else name="moreThanTwoNodes">
        <dgm:forEach name="nodesForEach1" axis="ch" ptType="node">
          <dgm:layoutNode name="composite1">
            <dgm:alg type="composite"/>
            <dgm:shape xmlns:r="http://schemas.openxmlformats.org/officeDocument/2006/relationships" r:blip="">
              <dgm:adjLst/>
            </dgm:shape>
            <dgm:choose name="casesForSnakingLogic21">
              <dgm:if name="oddNode21" axis="self" ptType="node" func="posOdd" op="equ" val="1">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w" for="ch" forName="ConnectLine1"/>
                  <dgm:constr type="h" for="ch" forName="ConnectLine1" refType="h" fact="0.08"/>
                  <dgm:constr type="t" for="ch" forName="ConnectLine1" refType="h" fact="0.37"/>
                  <dgm:constr type="ctrX" for="ch" forName="ConnectLine1" refType="w" fact="0.5"/>
                  <dgm:constr type="w" for="ch" forName="ConnectLineEnd1" refType="h" fact="0.02"/>
                  <dgm:constr type="h" for="ch" forName="ConnectLineEnd1" refType="h" fact="0.02"/>
                  <dgm:constr type="t" for="ch" forName="ConnectLineEnd1" refType="h" fact="0.35"/>
                  <dgm:constr type="ctrX" for="ch" forName="ConnectLineEnd1" refType="w" fact="0.5"/>
                  <dgm:constr type="w" for="ch" forName="EmptyPane1" refType="w"/>
                  <dgm:constr type="t" for="ch" forName="EmptyPane1" refType="h" fact="0.55"/>
                  <dgm:constr type="h" for="ch" forName="EmptyPane1" refType="h" fact="0.45"/>
                </dgm:constrLst>
              </dgm:if>
              <dgm:else name="evenNode2">
                <dgm:constrLst>
                  <dgm:constr type="w" for="ch" forName="parent1" refType="w" fact="0.6"/>
                  <dgm:constr type="l" for="ch" forName="parent1" refType="w" fact="0.2"/>
                  <dgm:constr type="t" for="ch" forName="parent1" refType="h" fact="0.45"/>
                  <dgm:constr type="h" for="ch" forName="parent1" refType="h" fact="0.1"/>
                  <dgm:constr type="w" for="ch" forName="Childtext1" refType="w"/>
                  <dgm:constr type="h" for="ch" forName="Childtext1" refType="h" fact="0.35"/>
                  <dgm:constr type="t" for="ch" forName="Childtext1" refType="h" fact="0.65"/>
                  <dgm:constr type="w" for="ch" forName="ConnectLine1"/>
                  <dgm:constr type="h" for="ch" forName="ConnectLine1" refType="h" fact="0.08"/>
                  <dgm:constr type="t" for="ch" forName="ConnectLine1" refType="h" fact="0.55"/>
                  <dgm:constr type="ctrX" for="ch" forName="ConnectLine1" refType="w" fact="0.5"/>
                  <dgm:constr type="w" for="ch" forName="ConnectLineEnd1" refType="h" fact="0.02"/>
                  <dgm:constr type="h" for="ch" forName="ConnectLineEnd1" refType="h" fact="0.02"/>
                  <dgm:constr type="b" for="ch" forName="ConnectLineEnd1" refType="h" fact="0.65"/>
                  <dgm:constr type="ctrX" for="ch" forName="ConnectLineEnd1" refType="w" fact="0.5"/>
                  <dgm:constr type="w" for="ch" forName="EmptyPane1" refType="w"/>
                  <dgm:constr type="h" for="ch" forName="EmptyPane1" refType="h" fact="0.45"/>
                </dgm:constrLst>
              </dgm:else>
            </dgm:choose>
            <dgm:layoutNode name="parent1" styleLbl="alignNode1">
              <dgm:varLst>
                <dgm:chMax val="1"/>
                <dgm:chPref val="1"/>
                <dgm:bulletEnabled val="1"/>
              </dgm:varLst>
              <dgm:alg type="tx">
                <dgm:param type="txAnchorHorz" val="ctr"/>
                <dgm:param type="txAnchorVert" val="mid"/>
                <dgm:param type="parTxLTRAlign" val="ctr"/>
                <dgm:param type="parTxRTLAlign" val="ctr"/>
              </dgm:alg>
              <dgm:choose name="casesForFirstAndLastNode12">
                <dgm:if name="startNode12" axis="self" ptType="node" func="pos" op="equ" val="1">
                  <dgm:choose name="removeLineWhenOnlyOneNode12">
                    <dgm:if name="ifOnlyOneNode12" axis="followSib" ptType="node" func="cnt" op="equ" val="0">
                      <dgm:shape xmlns:r="http://schemas.openxmlformats.org/officeDocument/2006/relationships" type="roundRect" r:blip="">
                        <dgm:adjLst/>
                      </dgm:shape>
                    </dgm:if>
                    <dgm:else name="ifMoreThanOneNode12">
                      <dgm:choose name="Name181">
                        <dgm:if name="Name191" func="var" arg="dir" op="equ" val="norm">
                          <dgm:shape xmlns:r="http://schemas.openxmlformats.org/officeDocument/2006/relationships" rot="-90" type="round2SameRect" r:blip="">
                            <dgm:adjLst/>
                          </dgm:shape>
                        </dgm:if>
                        <dgm:else name="Name201">
                          <dgm:shape xmlns:r="http://schemas.openxmlformats.org/officeDocument/2006/relationships" rot="90" type="round2SameRect" r:blip="">
                            <dgm:adjLst/>
                          </dgm:shape>
                        </dgm:else>
                      </dgm:choose>
                    </dgm:else>
                  </dgm:choose>
                </dgm:if>
                <dgm:else name="notStartNode12">
                  <dgm:choose name="Name221">
                    <dgm:if name="Name231" axis="self" ptType="node" func="revPos" op="equ" val="1">
                      <dgm:choose name="Name241">
                        <dgm:if name="Name251" func="var" arg="dir" op="equ" val="norm">
                          <dgm:shape xmlns:r="http://schemas.openxmlformats.org/officeDocument/2006/relationships" rot="90" type="round2SameRect" r:blip="">
                            <dgm:adjLst/>
                          </dgm:shape>
                        </dgm:if>
                        <dgm:else name="Name261">
                          <dgm:shape xmlns:r="http://schemas.openxmlformats.org/officeDocument/2006/relationships" rot="-90" type="round2SameRect" r:blip="">
                            <dgm:adjLst/>
                          </dgm:shape>
                        </dgm:else>
                      </dgm:choose>
                    </dgm:if>
                    <dgm:else name="Name271">
                      <dgm:shape xmlns:r="http://schemas.openxmlformats.org/officeDocument/2006/relationships" type="rect" r:blip="">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dgm:varLst>
                <dgm:bulletEnabled val="1"/>
              </dgm:varLst>
              <dgm:choose name="casesForTxtDirLogic1">
                <dgm:if name="Name771" axis="self" ptType="node" func="posOdd" op="equ" val="1">
                  <dgm:alg type="tx">
                    <dgm:param type="txAnchorVert" val="b"/>
                    <dgm:param type="txAnchorHorz" val="ctr"/>
                    <dgm:param type="parTxLTRAlign" val="ctr"/>
                    <dgm:param type="parTxRTLAlign" val="ctr"/>
                  </dgm:alg>
                  <dgm:constrLst>
                    <dgm:constr type="lMarg"/>
                    <dgm:constr type="rMarg"/>
                    <dgm:constr type="tMarg"/>
                    <dgm:constr type="bMarg" refType="primFontSz" fact="0.6"/>
                  </dgm:constrLst>
                </dgm:if>
                <dgm:else name="Name881">
                  <dgm:alg type="tx">
                    <dgm:param type="txAnchorVert" val="t"/>
                    <dgm:param type="txAnchorHorz" val="ctr"/>
                    <dgm:param type="parTxLTRAlign" val="ctr"/>
                    <dgm:param type="parTxRTLAlign" val="ctr"/>
                  </dgm:alg>
                  <dgm:constrLst>
                    <dgm:constr type="lMarg"/>
                    <dgm:constr type="rMarg"/>
                    <dgm:constr type="tMarg" refType="primFontSz" fact="0.6"/>
                    <dgm:constr type="bMarg"/>
                  </dgm:constrLst>
                </dgm:else>
              </dgm:choose>
              <dgm:shape xmlns:r="http://schemas.openxmlformats.org/officeDocument/2006/relationships" type="rect" r:blip="">
                <dgm:adjLst/>
              </dgm:shape>
              <dgm:presOf axis="ch" ptType="node"/>
              <dgm:ruleLst>
                <dgm:rule type="primFontSz" val="11"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a:prstDash val="dash"/>
                      </a:ln>
                    </dgm1612:spPr>
                  </a:ext>
                </dgm:extLst>
              </dgm:shape>
              <dgm:presOf/>
              <dgm:constrLst/>
            </dgm:layoutNode>
            <dgm:layoutNode name="ConnectLineEnd1" styleLbl="lnNode1">
              <dgm:alg type="sp"/>
              <dgm:shape xmlns:r="http://schemas.openxmlformats.org/officeDocument/2006/relationships" type="ellipse" r:blip="">
                <dgm:adjLst/>
              </dgm:shape>
              <dgm:presOf/>
              <dgm:constrLst/>
            </dgm:layoutNode>
            <dgm:layoutNode name="EmptyPane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2F14C5-C88D-4901-9A2C-017C792A0843}" type="datetimeFigureOut">
              <a:rPr lang="en-US" smtClean="0"/>
              <a:t>6/9/25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E0608A-83E7-4D3B-917F-5DDDDDDFB10E}" type="slidenum">
              <a:rPr lang="en-US" smtClean="0"/>
              <a:t>‹#›</a:t>
            </a:fld>
            <a:endParaRPr lang="en-US"/>
          </a:p>
        </p:txBody>
      </p:sp>
    </p:spTree>
    <p:extLst>
      <p:ext uri="{BB962C8B-B14F-4D97-AF65-F5344CB8AC3E}">
        <p14:creationId xmlns:p14="http://schemas.microsoft.com/office/powerpoint/2010/main" val="2730068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56654F4-91D4-491C-AA82-A0240BC6C3DB}" type="slidenum">
              <a:rPr lang="en-US" smtClean="0"/>
              <a:t>8</a:t>
            </a:fld>
            <a:endParaRPr lang="en-US"/>
          </a:p>
        </p:txBody>
      </p:sp>
    </p:spTree>
    <p:extLst>
      <p:ext uri="{BB962C8B-B14F-4D97-AF65-F5344CB8AC3E}">
        <p14:creationId xmlns:p14="http://schemas.microsoft.com/office/powerpoint/2010/main" val="31047237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9E0608A-83E7-4D3B-917F-5DDDDDDFB10E}" type="slidenum">
              <a:rPr lang="en-US" smtClean="0"/>
              <a:t>13</a:t>
            </a:fld>
            <a:endParaRPr lang="en-US"/>
          </a:p>
        </p:txBody>
      </p:sp>
    </p:spTree>
    <p:extLst>
      <p:ext uri="{BB962C8B-B14F-4D97-AF65-F5344CB8AC3E}">
        <p14:creationId xmlns:p14="http://schemas.microsoft.com/office/powerpoint/2010/main" val="3759054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eam">
    <p:spTree>
      <p:nvGrpSpPr>
        <p:cNvPr id="1" name=""/>
        <p:cNvGrpSpPr/>
        <p:nvPr/>
      </p:nvGrpSpPr>
      <p:grpSpPr>
        <a:xfrm>
          <a:off x="0" y="0"/>
          <a:ext cx="0" cy="0"/>
          <a:chOff x="0" y="0"/>
          <a:chExt cx="0" cy="0"/>
        </a:xfrm>
      </p:grpSpPr>
      <p:cxnSp>
        <p:nvCxnSpPr>
          <p:cNvPr id="29" name="Straight Connector 28">
            <a:extLst>
              <a:ext uri="{FF2B5EF4-FFF2-40B4-BE49-F238E27FC236}">
                <a16:creationId xmlns:a16="http://schemas.microsoft.com/office/drawing/2014/main" id="{EFAD8BFA-14F6-F54A-AB64-29F9F7616A7D}"/>
              </a:ext>
            </a:extLst>
          </p:cNvPr>
          <p:cNvCxnSpPr>
            <a:cxnSpLocks/>
          </p:cNvCxnSpPr>
          <p:nvPr userDrawn="1"/>
        </p:nvCxnSpPr>
        <p:spPr>
          <a:xfrm>
            <a:off x="774865" y="1874640"/>
            <a:ext cx="7594271" cy="0"/>
          </a:xfrm>
          <a:prstGeom prst="line">
            <a:avLst/>
          </a:prstGeom>
          <a:ln w="76200"/>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15B9E731-6B9B-024E-9360-F9F34CC6638B}"/>
              </a:ext>
            </a:extLst>
          </p:cNvPr>
          <p:cNvSpPr>
            <a:spLocks noGrp="1"/>
          </p:cNvSpPr>
          <p:nvPr>
            <p:ph type="body" sz="quarter" idx="10"/>
          </p:nvPr>
        </p:nvSpPr>
        <p:spPr>
          <a:xfrm>
            <a:off x="771525" y="4313437"/>
            <a:ext cx="1371600" cy="401220"/>
          </a:xfrm>
          <a:prstGeom prst="rect">
            <a:avLst/>
          </a:prstGeom>
        </p:spPr>
        <p:txBody>
          <a:bodyPr lIns="0" tIns="0" rIns="0" bIns="0"/>
          <a:lstStyle>
            <a:lvl1pPr marL="0" indent="0">
              <a:buNone/>
              <a:defRPr sz="1350" b="1"/>
            </a:lvl1pPr>
            <a:lvl2pPr marL="342900" indent="0">
              <a:buNone/>
              <a:defRPr sz="1200"/>
            </a:lvl2pPr>
            <a:lvl3pPr marL="685800" indent="0">
              <a:buNone/>
              <a:defRPr/>
            </a:lvl3pPr>
            <a:lvl4pPr marL="1028700" indent="0">
              <a:buNone/>
              <a:defRPr/>
            </a:lvl4pPr>
            <a:lvl5pPr marL="1371600" indent="0">
              <a:buNone/>
              <a:defRPr/>
            </a:lvl5pPr>
          </a:lstStyle>
          <a:p>
            <a:pPr lvl="0"/>
            <a:r>
              <a:rPr lang="en-US" dirty="0"/>
              <a:t>Click to edit</a:t>
            </a:r>
          </a:p>
        </p:txBody>
      </p:sp>
      <p:sp>
        <p:nvSpPr>
          <p:cNvPr id="30" name="Text Placeholder 4">
            <a:extLst>
              <a:ext uri="{FF2B5EF4-FFF2-40B4-BE49-F238E27FC236}">
                <a16:creationId xmlns:a16="http://schemas.microsoft.com/office/drawing/2014/main" id="{FD3D9C96-2F42-E545-BD97-AC8568E2F49D}"/>
              </a:ext>
            </a:extLst>
          </p:cNvPr>
          <p:cNvSpPr>
            <a:spLocks noGrp="1"/>
          </p:cNvSpPr>
          <p:nvPr>
            <p:ph type="body" sz="quarter" idx="11"/>
          </p:nvPr>
        </p:nvSpPr>
        <p:spPr>
          <a:xfrm>
            <a:off x="771525" y="4752757"/>
            <a:ext cx="1371600" cy="552450"/>
          </a:xfrm>
          <a:prstGeom prst="rect">
            <a:avLst/>
          </a:prstGeom>
        </p:spPr>
        <p:txBody>
          <a:bodyPr lIns="0" tIns="0" rIns="0" bIns="0"/>
          <a:lstStyle>
            <a:lvl1pPr marL="0" indent="0">
              <a:buNone/>
              <a:defRPr sz="1200" b="0"/>
            </a:lvl1pPr>
            <a:lvl2pPr marL="342900" indent="0">
              <a:buNone/>
              <a:defRPr sz="1200"/>
            </a:lvl2pPr>
            <a:lvl3pPr marL="685800" indent="0">
              <a:buNone/>
              <a:defRPr/>
            </a:lvl3pPr>
            <a:lvl4pPr marL="1028700" indent="0">
              <a:buNone/>
              <a:defRPr/>
            </a:lvl4pPr>
            <a:lvl5pPr marL="1371600" indent="0">
              <a:buNone/>
              <a:defRPr/>
            </a:lvl5pPr>
          </a:lstStyle>
          <a:p>
            <a:pPr lvl="0"/>
            <a:r>
              <a:rPr lang="en-US" dirty="0"/>
              <a:t>Click to edit</a:t>
            </a:r>
          </a:p>
        </p:txBody>
      </p:sp>
      <p:sp>
        <p:nvSpPr>
          <p:cNvPr id="31" name="Text Placeholder 4">
            <a:extLst>
              <a:ext uri="{FF2B5EF4-FFF2-40B4-BE49-F238E27FC236}">
                <a16:creationId xmlns:a16="http://schemas.microsoft.com/office/drawing/2014/main" id="{892AA37C-BA0F-9C4F-B098-EDFE391C47DB}"/>
              </a:ext>
            </a:extLst>
          </p:cNvPr>
          <p:cNvSpPr>
            <a:spLocks noGrp="1"/>
          </p:cNvSpPr>
          <p:nvPr>
            <p:ph type="body" sz="quarter" idx="12"/>
          </p:nvPr>
        </p:nvSpPr>
        <p:spPr>
          <a:xfrm>
            <a:off x="2838450" y="4332487"/>
            <a:ext cx="1371600" cy="401221"/>
          </a:xfrm>
          <a:prstGeom prst="rect">
            <a:avLst/>
          </a:prstGeom>
        </p:spPr>
        <p:txBody>
          <a:bodyPr lIns="0" tIns="0" rIns="0" bIns="0"/>
          <a:lstStyle>
            <a:lvl1pPr marL="0" indent="0">
              <a:buNone/>
              <a:defRPr sz="1350" b="1"/>
            </a:lvl1pPr>
            <a:lvl2pPr marL="342900" indent="0">
              <a:buNone/>
              <a:defRPr sz="1200"/>
            </a:lvl2pPr>
            <a:lvl3pPr marL="685800" indent="0">
              <a:buNone/>
              <a:defRPr/>
            </a:lvl3pPr>
            <a:lvl4pPr marL="1028700" indent="0">
              <a:buNone/>
              <a:defRPr/>
            </a:lvl4pPr>
            <a:lvl5pPr marL="1371600" indent="0">
              <a:buNone/>
              <a:defRPr/>
            </a:lvl5pPr>
          </a:lstStyle>
          <a:p>
            <a:pPr lvl="0"/>
            <a:r>
              <a:rPr lang="en-US" dirty="0"/>
              <a:t>Click to edit</a:t>
            </a:r>
          </a:p>
        </p:txBody>
      </p:sp>
      <p:sp>
        <p:nvSpPr>
          <p:cNvPr id="32" name="Text Placeholder 4">
            <a:extLst>
              <a:ext uri="{FF2B5EF4-FFF2-40B4-BE49-F238E27FC236}">
                <a16:creationId xmlns:a16="http://schemas.microsoft.com/office/drawing/2014/main" id="{EEAAAC92-F1DA-6847-8D56-1ACCD5E3B0F5}"/>
              </a:ext>
            </a:extLst>
          </p:cNvPr>
          <p:cNvSpPr>
            <a:spLocks noGrp="1"/>
          </p:cNvSpPr>
          <p:nvPr>
            <p:ph type="body" sz="quarter" idx="13"/>
          </p:nvPr>
        </p:nvSpPr>
        <p:spPr>
          <a:xfrm>
            <a:off x="2838450" y="4752757"/>
            <a:ext cx="1371600" cy="552450"/>
          </a:xfrm>
          <a:prstGeom prst="rect">
            <a:avLst/>
          </a:prstGeom>
        </p:spPr>
        <p:txBody>
          <a:bodyPr lIns="0" tIns="0" rIns="0" bIns="0"/>
          <a:lstStyle>
            <a:lvl1pPr marL="0" indent="0">
              <a:buNone/>
              <a:defRPr sz="1200" b="0"/>
            </a:lvl1pPr>
            <a:lvl2pPr marL="342900" indent="0">
              <a:buNone/>
              <a:defRPr sz="1200"/>
            </a:lvl2pPr>
            <a:lvl3pPr marL="685800" indent="0">
              <a:buNone/>
              <a:defRPr/>
            </a:lvl3pPr>
            <a:lvl4pPr marL="1028700" indent="0">
              <a:buNone/>
              <a:defRPr/>
            </a:lvl4pPr>
            <a:lvl5pPr marL="1371600" indent="0">
              <a:buNone/>
              <a:defRPr/>
            </a:lvl5pPr>
          </a:lstStyle>
          <a:p>
            <a:pPr lvl="0"/>
            <a:r>
              <a:rPr lang="en-US" dirty="0"/>
              <a:t>Click to edit</a:t>
            </a:r>
          </a:p>
        </p:txBody>
      </p:sp>
      <p:sp>
        <p:nvSpPr>
          <p:cNvPr id="33" name="Text Placeholder 4">
            <a:extLst>
              <a:ext uri="{FF2B5EF4-FFF2-40B4-BE49-F238E27FC236}">
                <a16:creationId xmlns:a16="http://schemas.microsoft.com/office/drawing/2014/main" id="{F4E4153D-E2B3-7D4A-8D92-FF6597B2FB5F}"/>
              </a:ext>
            </a:extLst>
          </p:cNvPr>
          <p:cNvSpPr>
            <a:spLocks noGrp="1"/>
          </p:cNvSpPr>
          <p:nvPr>
            <p:ph type="body" sz="quarter" idx="14"/>
          </p:nvPr>
        </p:nvSpPr>
        <p:spPr>
          <a:xfrm>
            <a:off x="4898634" y="4313437"/>
            <a:ext cx="1371600" cy="420271"/>
          </a:xfrm>
          <a:prstGeom prst="rect">
            <a:avLst/>
          </a:prstGeom>
        </p:spPr>
        <p:txBody>
          <a:bodyPr lIns="0" tIns="0" rIns="0" bIns="0"/>
          <a:lstStyle>
            <a:lvl1pPr marL="0" indent="0">
              <a:buNone/>
              <a:defRPr sz="1350" b="1"/>
            </a:lvl1pPr>
            <a:lvl2pPr marL="342900" indent="0">
              <a:buNone/>
              <a:defRPr sz="1200"/>
            </a:lvl2pPr>
            <a:lvl3pPr marL="685800" indent="0">
              <a:buNone/>
              <a:defRPr/>
            </a:lvl3pPr>
            <a:lvl4pPr marL="1028700" indent="0">
              <a:buNone/>
              <a:defRPr/>
            </a:lvl4pPr>
            <a:lvl5pPr marL="1371600" indent="0">
              <a:buNone/>
              <a:defRPr/>
            </a:lvl5pPr>
          </a:lstStyle>
          <a:p>
            <a:pPr lvl="0"/>
            <a:r>
              <a:rPr lang="en-US" dirty="0"/>
              <a:t>Click to edit</a:t>
            </a:r>
          </a:p>
        </p:txBody>
      </p:sp>
      <p:sp>
        <p:nvSpPr>
          <p:cNvPr id="34" name="Text Placeholder 4">
            <a:extLst>
              <a:ext uri="{FF2B5EF4-FFF2-40B4-BE49-F238E27FC236}">
                <a16:creationId xmlns:a16="http://schemas.microsoft.com/office/drawing/2014/main" id="{0D6B703A-5BF6-744F-A3D3-C65E3F8B3B6B}"/>
              </a:ext>
            </a:extLst>
          </p:cNvPr>
          <p:cNvSpPr>
            <a:spLocks noGrp="1"/>
          </p:cNvSpPr>
          <p:nvPr>
            <p:ph type="body" sz="quarter" idx="15"/>
          </p:nvPr>
        </p:nvSpPr>
        <p:spPr>
          <a:xfrm>
            <a:off x="4898634" y="4752758"/>
            <a:ext cx="1371600" cy="552451"/>
          </a:xfrm>
          <a:prstGeom prst="rect">
            <a:avLst/>
          </a:prstGeom>
        </p:spPr>
        <p:txBody>
          <a:bodyPr lIns="0" tIns="0" rIns="0" bIns="0"/>
          <a:lstStyle>
            <a:lvl1pPr marL="0" indent="0">
              <a:buNone/>
              <a:defRPr sz="1200" b="0"/>
            </a:lvl1pPr>
            <a:lvl2pPr marL="342900" indent="0">
              <a:buNone/>
              <a:defRPr sz="1200"/>
            </a:lvl2pPr>
            <a:lvl3pPr marL="685800" indent="0">
              <a:buNone/>
              <a:defRPr/>
            </a:lvl3pPr>
            <a:lvl4pPr marL="1028700" indent="0">
              <a:buNone/>
              <a:defRPr/>
            </a:lvl4pPr>
            <a:lvl5pPr marL="1371600" indent="0">
              <a:buNone/>
              <a:defRPr/>
            </a:lvl5pPr>
          </a:lstStyle>
          <a:p>
            <a:pPr lvl="0"/>
            <a:r>
              <a:rPr lang="en-US" dirty="0"/>
              <a:t>Click to edit</a:t>
            </a:r>
          </a:p>
        </p:txBody>
      </p:sp>
      <p:sp>
        <p:nvSpPr>
          <p:cNvPr id="35" name="Text Placeholder 4">
            <a:extLst>
              <a:ext uri="{FF2B5EF4-FFF2-40B4-BE49-F238E27FC236}">
                <a16:creationId xmlns:a16="http://schemas.microsoft.com/office/drawing/2014/main" id="{982A9FE5-981A-B340-B8F8-D2DB83C19609}"/>
              </a:ext>
            </a:extLst>
          </p:cNvPr>
          <p:cNvSpPr>
            <a:spLocks noGrp="1"/>
          </p:cNvSpPr>
          <p:nvPr>
            <p:ph type="body" sz="quarter" idx="16"/>
          </p:nvPr>
        </p:nvSpPr>
        <p:spPr>
          <a:xfrm>
            <a:off x="6972300" y="4332487"/>
            <a:ext cx="1371600" cy="420271"/>
          </a:xfrm>
          <a:prstGeom prst="rect">
            <a:avLst/>
          </a:prstGeom>
        </p:spPr>
        <p:txBody>
          <a:bodyPr lIns="0" tIns="0" rIns="0" bIns="0"/>
          <a:lstStyle>
            <a:lvl1pPr marL="0" indent="0">
              <a:buNone/>
              <a:defRPr sz="1350" b="1"/>
            </a:lvl1pPr>
            <a:lvl2pPr marL="342900" indent="0">
              <a:buNone/>
              <a:defRPr sz="1200"/>
            </a:lvl2pPr>
            <a:lvl3pPr marL="685800" indent="0">
              <a:buNone/>
              <a:defRPr/>
            </a:lvl3pPr>
            <a:lvl4pPr marL="1028700" indent="0">
              <a:buNone/>
              <a:defRPr/>
            </a:lvl4pPr>
            <a:lvl5pPr marL="1371600" indent="0">
              <a:buNone/>
              <a:defRPr/>
            </a:lvl5pPr>
          </a:lstStyle>
          <a:p>
            <a:pPr lvl="0"/>
            <a:r>
              <a:rPr lang="en-US" dirty="0"/>
              <a:t>Click to edit</a:t>
            </a:r>
          </a:p>
        </p:txBody>
      </p:sp>
      <p:sp>
        <p:nvSpPr>
          <p:cNvPr id="36" name="Text Placeholder 4">
            <a:extLst>
              <a:ext uri="{FF2B5EF4-FFF2-40B4-BE49-F238E27FC236}">
                <a16:creationId xmlns:a16="http://schemas.microsoft.com/office/drawing/2014/main" id="{594B2391-B4C8-5542-8285-39BAD874EC11}"/>
              </a:ext>
            </a:extLst>
          </p:cNvPr>
          <p:cNvSpPr>
            <a:spLocks noGrp="1"/>
          </p:cNvSpPr>
          <p:nvPr>
            <p:ph type="body" sz="quarter" idx="17"/>
          </p:nvPr>
        </p:nvSpPr>
        <p:spPr>
          <a:xfrm>
            <a:off x="6972300" y="4752758"/>
            <a:ext cx="1371600" cy="552451"/>
          </a:xfrm>
          <a:prstGeom prst="rect">
            <a:avLst/>
          </a:prstGeom>
        </p:spPr>
        <p:txBody>
          <a:bodyPr lIns="0" tIns="0" rIns="0" bIns="0"/>
          <a:lstStyle>
            <a:lvl1pPr marL="0" indent="0">
              <a:buNone/>
              <a:defRPr sz="1200" b="0"/>
            </a:lvl1pPr>
            <a:lvl2pPr marL="342900" indent="0">
              <a:buNone/>
              <a:defRPr sz="1200"/>
            </a:lvl2pPr>
            <a:lvl3pPr marL="685800" indent="0">
              <a:buNone/>
              <a:defRPr/>
            </a:lvl3pPr>
            <a:lvl4pPr marL="1028700" indent="0">
              <a:buNone/>
              <a:defRPr/>
            </a:lvl4pPr>
            <a:lvl5pPr marL="1371600" indent="0">
              <a:buNone/>
              <a:defRPr/>
            </a:lvl5pPr>
          </a:lstStyle>
          <a:p>
            <a:pPr lvl="0"/>
            <a:r>
              <a:rPr lang="en-US" dirty="0"/>
              <a:t>Click to edit</a:t>
            </a:r>
          </a:p>
        </p:txBody>
      </p:sp>
      <p:sp>
        <p:nvSpPr>
          <p:cNvPr id="37" name="Picture Placeholder 25">
            <a:extLst>
              <a:ext uri="{FF2B5EF4-FFF2-40B4-BE49-F238E27FC236}">
                <a16:creationId xmlns:a16="http://schemas.microsoft.com/office/drawing/2014/main" id="{A2D87BC1-884E-CD4E-BABF-B7AF4DF7869E}"/>
              </a:ext>
            </a:extLst>
          </p:cNvPr>
          <p:cNvSpPr>
            <a:spLocks noGrp="1"/>
          </p:cNvSpPr>
          <p:nvPr>
            <p:ph type="pic" sz="quarter" idx="18"/>
          </p:nvPr>
        </p:nvSpPr>
        <p:spPr>
          <a:xfrm>
            <a:off x="771525" y="2308936"/>
            <a:ext cx="1371600" cy="1831590"/>
          </a:xfrm>
          <a:prstGeom prst="rect">
            <a:avLst/>
          </a:prstGeom>
        </p:spPr>
        <p:txBody>
          <a:bodyPr/>
          <a:lstStyle>
            <a:lvl1pPr>
              <a:defRPr sz="1500"/>
            </a:lvl1pPr>
          </a:lstStyle>
          <a:p>
            <a:r>
              <a:rPr lang="en-US" dirty="0"/>
              <a:t>Click icon to add picture</a:t>
            </a:r>
          </a:p>
        </p:txBody>
      </p:sp>
      <p:sp>
        <p:nvSpPr>
          <p:cNvPr id="38" name="Picture Placeholder 25">
            <a:extLst>
              <a:ext uri="{FF2B5EF4-FFF2-40B4-BE49-F238E27FC236}">
                <a16:creationId xmlns:a16="http://schemas.microsoft.com/office/drawing/2014/main" id="{DB0763B3-E65F-8A47-AA7C-C9A56C50600F}"/>
              </a:ext>
            </a:extLst>
          </p:cNvPr>
          <p:cNvSpPr>
            <a:spLocks noGrp="1"/>
          </p:cNvSpPr>
          <p:nvPr>
            <p:ph type="pic" sz="quarter" idx="19"/>
          </p:nvPr>
        </p:nvSpPr>
        <p:spPr>
          <a:xfrm>
            <a:off x="2838450" y="2308936"/>
            <a:ext cx="1371600" cy="1831590"/>
          </a:xfrm>
          <a:prstGeom prst="rect">
            <a:avLst/>
          </a:prstGeom>
        </p:spPr>
        <p:txBody>
          <a:bodyPr/>
          <a:lstStyle>
            <a:lvl1pPr>
              <a:defRPr sz="1500"/>
            </a:lvl1pPr>
          </a:lstStyle>
          <a:p>
            <a:r>
              <a:rPr lang="en-US" dirty="0"/>
              <a:t>Click icon to add picture</a:t>
            </a:r>
          </a:p>
        </p:txBody>
      </p:sp>
      <p:sp>
        <p:nvSpPr>
          <p:cNvPr id="39" name="Picture Placeholder 25">
            <a:extLst>
              <a:ext uri="{FF2B5EF4-FFF2-40B4-BE49-F238E27FC236}">
                <a16:creationId xmlns:a16="http://schemas.microsoft.com/office/drawing/2014/main" id="{1E0F47CF-6DE7-F745-B9D8-55421009AF4E}"/>
              </a:ext>
            </a:extLst>
          </p:cNvPr>
          <p:cNvSpPr>
            <a:spLocks noGrp="1"/>
          </p:cNvSpPr>
          <p:nvPr>
            <p:ph type="pic" sz="quarter" idx="20"/>
          </p:nvPr>
        </p:nvSpPr>
        <p:spPr>
          <a:xfrm>
            <a:off x="4905375" y="2308936"/>
            <a:ext cx="1371600" cy="1831590"/>
          </a:xfrm>
          <a:prstGeom prst="rect">
            <a:avLst/>
          </a:prstGeom>
        </p:spPr>
        <p:txBody>
          <a:bodyPr/>
          <a:lstStyle>
            <a:lvl1pPr>
              <a:defRPr sz="1500"/>
            </a:lvl1pPr>
          </a:lstStyle>
          <a:p>
            <a:r>
              <a:rPr lang="en-US" dirty="0"/>
              <a:t>Click icon to add picture</a:t>
            </a:r>
          </a:p>
        </p:txBody>
      </p:sp>
      <p:sp>
        <p:nvSpPr>
          <p:cNvPr id="40" name="Picture Placeholder 25">
            <a:extLst>
              <a:ext uri="{FF2B5EF4-FFF2-40B4-BE49-F238E27FC236}">
                <a16:creationId xmlns:a16="http://schemas.microsoft.com/office/drawing/2014/main" id="{B4621956-6AB4-E346-8900-9AE2A51ADBC5}"/>
              </a:ext>
            </a:extLst>
          </p:cNvPr>
          <p:cNvSpPr>
            <a:spLocks noGrp="1"/>
          </p:cNvSpPr>
          <p:nvPr>
            <p:ph type="pic" sz="quarter" idx="21"/>
          </p:nvPr>
        </p:nvSpPr>
        <p:spPr>
          <a:xfrm>
            <a:off x="6972300" y="2314278"/>
            <a:ext cx="1371600" cy="1831590"/>
          </a:xfrm>
          <a:prstGeom prst="rect">
            <a:avLst/>
          </a:prstGeom>
        </p:spPr>
        <p:txBody>
          <a:bodyPr/>
          <a:lstStyle>
            <a:lvl1pPr>
              <a:defRPr sz="1500"/>
            </a:lvl1pPr>
          </a:lstStyle>
          <a:p>
            <a:r>
              <a:rPr lang="en-US" dirty="0"/>
              <a:t>Click icon to add picture</a:t>
            </a:r>
          </a:p>
        </p:txBody>
      </p:sp>
      <p:sp>
        <p:nvSpPr>
          <p:cNvPr id="25" name="Title 1">
            <a:extLst>
              <a:ext uri="{FF2B5EF4-FFF2-40B4-BE49-F238E27FC236}">
                <a16:creationId xmlns:a16="http://schemas.microsoft.com/office/drawing/2014/main" id="{3B64062A-6292-0441-95CB-9A91F49DBAA7}"/>
              </a:ext>
            </a:extLst>
          </p:cNvPr>
          <p:cNvSpPr>
            <a:spLocks noGrp="1"/>
          </p:cNvSpPr>
          <p:nvPr>
            <p:ph type="title"/>
          </p:nvPr>
        </p:nvSpPr>
        <p:spPr>
          <a:xfrm>
            <a:off x="771525" y="999068"/>
            <a:ext cx="5857875" cy="645284"/>
          </a:xfrm>
          <a:prstGeom prst="rect">
            <a:avLst/>
          </a:prstGeom>
        </p:spPr>
        <p:txBody>
          <a:bodyPr lIns="0" tIns="0" rIns="0" bIns="0" anchor="b"/>
          <a:lstStyle/>
          <a:p>
            <a:r>
              <a:rPr lang="en-US" dirty="0"/>
              <a:t>Click to edit</a:t>
            </a:r>
          </a:p>
        </p:txBody>
      </p:sp>
      <p:sp>
        <p:nvSpPr>
          <p:cNvPr id="6" name="Date Placeholder 5">
            <a:extLst>
              <a:ext uri="{FF2B5EF4-FFF2-40B4-BE49-F238E27FC236}">
                <a16:creationId xmlns:a16="http://schemas.microsoft.com/office/drawing/2014/main" id="{383883EC-FACE-4093-9976-8B0D4C8BEBCC}"/>
              </a:ext>
            </a:extLst>
          </p:cNvPr>
          <p:cNvSpPr>
            <a:spLocks noGrp="1"/>
          </p:cNvSpPr>
          <p:nvPr>
            <p:ph type="dt" sz="half" idx="22"/>
          </p:nvPr>
        </p:nvSpPr>
        <p:spPr/>
        <p:txBody>
          <a:bodyPr/>
          <a:lstStyle/>
          <a:p>
            <a:r>
              <a:rPr lang="en-US"/>
              <a:t>September 3, 20XX </a:t>
            </a:r>
            <a:endParaRPr lang="en-US" dirty="0"/>
          </a:p>
        </p:txBody>
      </p:sp>
      <p:sp>
        <p:nvSpPr>
          <p:cNvPr id="7" name="Footer Placeholder 6">
            <a:extLst>
              <a:ext uri="{FF2B5EF4-FFF2-40B4-BE49-F238E27FC236}">
                <a16:creationId xmlns:a16="http://schemas.microsoft.com/office/drawing/2014/main" id="{E2611EE2-9C8D-405E-9ABF-8EFD1E1D6BB5}"/>
              </a:ext>
            </a:extLst>
          </p:cNvPr>
          <p:cNvSpPr>
            <a:spLocks noGrp="1"/>
          </p:cNvSpPr>
          <p:nvPr>
            <p:ph type="ftr" sz="quarter" idx="23"/>
          </p:nvPr>
        </p:nvSpPr>
        <p:spPr/>
        <p:txBody>
          <a:bodyPr/>
          <a:lstStyle/>
          <a:p>
            <a:r>
              <a:rPr lang="en-US">
                <a:solidFill>
                  <a:schemeClr val="bg1"/>
                </a:solidFill>
              </a:rPr>
              <a:t>Annual Review</a:t>
            </a:r>
            <a:endParaRPr lang="en-US" dirty="0">
              <a:solidFill>
                <a:schemeClr val="bg1"/>
              </a:solidFill>
            </a:endParaRPr>
          </a:p>
        </p:txBody>
      </p:sp>
      <p:sp>
        <p:nvSpPr>
          <p:cNvPr id="8" name="Slide Number Placeholder 7">
            <a:extLst>
              <a:ext uri="{FF2B5EF4-FFF2-40B4-BE49-F238E27FC236}">
                <a16:creationId xmlns:a16="http://schemas.microsoft.com/office/drawing/2014/main" id="{EFE126EB-13BB-4830-A999-3778C11747A6}"/>
              </a:ext>
            </a:extLst>
          </p:cNvPr>
          <p:cNvSpPr>
            <a:spLocks noGrp="1"/>
          </p:cNvSpPr>
          <p:nvPr>
            <p:ph type="sldNum" sz="quarter" idx="24"/>
          </p:nvPr>
        </p:nvSpPr>
        <p:spPr/>
        <p:txBody>
          <a:bodyPr/>
          <a:lstStyle/>
          <a:p>
            <a:fld id="{7782931A-7D25-4B4B-9464-57AE418934A3}" type="slidenum">
              <a:rPr lang="en-US" smtClean="0"/>
              <a:pPr/>
              <a:t>‹#›</a:t>
            </a:fld>
            <a:endParaRPr lang="en-US"/>
          </a:p>
        </p:txBody>
      </p:sp>
    </p:spTree>
    <p:extLst>
      <p:ext uri="{BB962C8B-B14F-4D97-AF65-F5344CB8AC3E}">
        <p14:creationId xmlns:p14="http://schemas.microsoft.com/office/powerpoint/2010/main" val="4095101025"/>
      </p:ext>
    </p:extLst>
  </p:cSld>
  <p:clrMapOvr>
    <a:masterClrMapping/>
  </p:clrMapOvr>
  <p:extLst>
    <p:ext uri="{DCECCB84-F9BA-43D5-87BE-67443E8EF086}">
      <p15:sldGuideLst xmlns:p15="http://schemas.microsoft.com/office/powerpoint/2012/main">
        <p15:guide id="2" pos="648">
          <p15:clr>
            <a:srgbClr val="FBAE40"/>
          </p15:clr>
        </p15:guide>
        <p15:guide id="4" orient="horz" pos="1152">
          <p15:clr>
            <a:srgbClr val="FBAE40"/>
          </p15:clr>
        </p15:guide>
        <p15:guide id="5" orient="horz" pos="1440">
          <p15:clr>
            <a:srgbClr val="FBAE40"/>
          </p15:clr>
        </p15:guide>
        <p15:guide id="8" orient="horz" pos="3072">
          <p15:clr>
            <a:srgbClr val="FBAE40"/>
          </p15:clr>
        </p15:guide>
        <p15:guide id="13" pos="6384">
          <p15:clr>
            <a:srgbClr val="FBAE40"/>
          </p15:clr>
        </p15:guide>
        <p15:guide id="14" orient="horz" pos="321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6/9/25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6/9/25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6/9/25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6/9/25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6/9/25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6/9/25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jp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jpg"/></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48B49-6135-48B6-AC0F-97E5D8D1F0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7F46D3-9A49-9322-6605-7B1C77491475}"/>
              </a:ext>
            </a:extLst>
          </p:cNvPr>
          <p:cNvSpPr>
            <a:spLocks noGrp="1"/>
          </p:cNvSpPr>
          <p:nvPr>
            <p:ph type="ctrTitle"/>
          </p:nvPr>
        </p:nvSpPr>
        <p:spPr>
          <a:xfrm>
            <a:off x="997324" y="1146412"/>
            <a:ext cx="6760761" cy="2402006"/>
          </a:xfrm>
        </p:spPr>
        <p:txBody>
          <a:bodyPr anchor="b">
            <a:normAutofit/>
          </a:bodyPr>
          <a:lstStyle/>
          <a:p>
            <a:pPr algn="l"/>
            <a:r>
              <a:rPr lang="en-US" sz="4200"/>
              <a:t>Abortion Legislation and Emergency Medicine</a:t>
            </a:r>
          </a:p>
        </p:txBody>
      </p:sp>
      <p:sp>
        <p:nvSpPr>
          <p:cNvPr id="10" name="Rectangle 9">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 y="4374554"/>
            <a:ext cx="9144005" cy="2483444"/>
          </a:xfrm>
          <a:prstGeom prst="rect">
            <a:avLst/>
          </a:prstGeom>
          <a:gradFill>
            <a:gsLst>
              <a:gs pos="0">
                <a:schemeClr val="accent1">
                  <a:lumMod val="75000"/>
                </a:schemeClr>
              </a:gs>
              <a:gs pos="100000">
                <a:srgbClr val="000000"/>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105491" y="4374554"/>
            <a:ext cx="3038508" cy="2483446"/>
          </a:xfrm>
          <a:prstGeom prst="rect">
            <a:avLst/>
          </a:prstGeom>
          <a:gradFill>
            <a:gsLst>
              <a:gs pos="4000">
                <a:schemeClr val="accent1">
                  <a:alpha val="21000"/>
                </a:schemeClr>
              </a:gs>
              <a:gs pos="83000">
                <a:schemeClr val="accent1">
                  <a:lumMod val="50000"/>
                  <a:alpha val="61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256AC18-FB41-4977-8B0C-F5082335AB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4379429"/>
            <a:ext cx="9143988" cy="1953928"/>
          </a:xfrm>
          <a:prstGeom prst="rect">
            <a:avLst/>
          </a:prstGeom>
          <a:gradFill>
            <a:gsLst>
              <a:gs pos="32000">
                <a:schemeClr val="accent1">
                  <a:lumMod val="50000"/>
                  <a:alpha val="0"/>
                </a:schemeClr>
              </a:gs>
              <a:gs pos="100000">
                <a:schemeClr val="accent1">
                  <a:alpha val="55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 y="4380927"/>
            <a:ext cx="9144000" cy="2019443"/>
          </a:xfrm>
          <a:prstGeom prst="rect">
            <a:avLst/>
          </a:prstGeom>
          <a:gradFill>
            <a:gsLst>
              <a:gs pos="32000">
                <a:schemeClr val="accent1">
                  <a:lumMod val="50000"/>
                  <a:alpha val="0"/>
                </a:schemeClr>
              </a:gs>
              <a:gs pos="100000">
                <a:srgbClr val="000000">
                  <a:alpha val="45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01C8CC0E-3381-D6F8-C6CA-B1D57EB85506}"/>
              </a:ext>
            </a:extLst>
          </p:cNvPr>
          <p:cNvSpPr>
            <a:spLocks noGrp="1"/>
          </p:cNvSpPr>
          <p:nvPr>
            <p:ph type="subTitle" idx="1"/>
          </p:nvPr>
        </p:nvSpPr>
        <p:spPr>
          <a:xfrm>
            <a:off x="997323" y="4892722"/>
            <a:ext cx="4790367" cy="1078173"/>
          </a:xfrm>
        </p:spPr>
        <p:txBody>
          <a:bodyPr anchor="ctr">
            <a:normAutofit/>
          </a:bodyPr>
          <a:lstStyle/>
          <a:p>
            <a:pPr algn="l">
              <a:lnSpc>
                <a:spcPct val="90000"/>
              </a:lnSpc>
            </a:pPr>
            <a:r>
              <a:rPr lang="en-US" sz="2000" dirty="0">
                <a:solidFill>
                  <a:srgbClr val="FFFFFF"/>
                </a:solidFill>
              </a:rPr>
              <a:t>Andreia B. Alexander, MD, PHD, MPH</a:t>
            </a:r>
          </a:p>
          <a:p>
            <a:pPr algn="l">
              <a:lnSpc>
                <a:spcPct val="90000"/>
              </a:lnSpc>
            </a:pPr>
            <a:r>
              <a:rPr lang="en-US" sz="2000" dirty="0">
                <a:solidFill>
                  <a:srgbClr val="FFFFFF"/>
                </a:solidFill>
              </a:rPr>
              <a:t>Assistant Professor of Emergency Medicine</a:t>
            </a:r>
          </a:p>
          <a:p>
            <a:pPr algn="l">
              <a:lnSpc>
                <a:spcPct val="90000"/>
              </a:lnSpc>
            </a:pPr>
            <a:r>
              <a:rPr lang="en-US" sz="2000" dirty="0">
                <a:solidFill>
                  <a:srgbClr val="FFFFFF"/>
                </a:solidFill>
              </a:rPr>
              <a:t>Indiana University School of Medicine</a:t>
            </a:r>
          </a:p>
        </p:txBody>
      </p:sp>
    </p:spTree>
    <p:extLst>
      <p:ext uri="{BB962C8B-B14F-4D97-AF65-F5344CB8AC3E}">
        <p14:creationId xmlns:p14="http://schemas.microsoft.com/office/powerpoint/2010/main" val="25755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D07A0A6-A8DC-47B9-20AB-AA59C0A1E1D8}"/>
              </a:ext>
            </a:extLst>
          </p:cNvPr>
          <p:cNvSpPr>
            <a:spLocks noGrp="1"/>
          </p:cNvSpPr>
          <p:nvPr>
            <p:ph type="title"/>
          </p:nvPr>
        </p:nvSpPr>
        <p:spPr>
          <a:xfrm>
            <a:off x="986118" y="735106"/>
            <a:ext cx="7540322" cy="2928470"/>
          </a:xfrm>
        </p:spPr>
        <p:txBody>
          <a:bodyPr vert="horz" lIns="91440" tIns="45720" rIns="91440" bIns="45720" rtlCol="0" anchor="b">
            <a:normAutofit/>
          </a:bodyPr>
          <a:lstStyle/>
          <a:p>
            <a:pPr algn="l" defTabSz="914400">
              <a:lnSpc>
                <a:spcPct val="90000"/>
              </a:lnSpc>
            </a:pPr>
            <a:r>
              <a:rPr lang="en-US" sz="4200" kern="1200">
                <a:solidFill>
                  <a:srgbClr val="FFFFFF"/>
                </a:solidFill>
                <a:latin typeface="+mj-lt"/>
                <a:ea typeface="+mj-ea"/>
                <a:cs typeface="+mj-cs"/>
              </a:rPr>
              <a:t>Effects of EMTALA Legislation</a:t>
            </a:r>
          </a:p>
        </p:txBody>
      </p:sp>
    </p:spTree>
    <p:extLst>
      <p:ext uri="{BB962C8B-B14F-4D97-AF65-F5344CB8AC3E}">
        <p14:creationId xmlns:p14="http://schemas.microsoft.com/office/powerpoint/2010/main" val="853319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0C0DDE-C14B-7FCE-953F-BFAE86ED49ED}"/>
              </a:ext>
            </a:extLst>
          </p:cNvPr>
          <p:cNvSpPr>
            <a:spLocks noGrp="1"/>
          </p:cNvSpPr>
          <p:nvPr>
            <p:ph type="title"/>
          </p:nvPr>
        </p:nvSpPr>
        <p:spPr>
          <a:xfrm>
            <a:off x="483798" y="1463040"/>
            <a:ext cx="2847230" cy="2690949"/>
          </a:xfrm>
        </p:spPr>
        <p:txBody>
          <a:bodyPr anchor="t">
            <a:normAutofit/>
          </a:bodyPr>
          <a:lstStyle/>
          <a:p>
            <a:r>
              <a:rPr lang="en-US" sz="4200"/>
              <a:t>What is EMTALA?</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250" y="4415246"/>
            <a:ext cx="8986749"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50279" y="587829"/>
            <a:ext cx="4878975"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9CE421C-94BE-343B-9F33-06434D87569B}"/>
              </a:ext>
            </a:extLst>
          </p:cNvPr>
          <p:cNvSpPr>
            <a:spLocks noGrp="1"/>
          </p:cNvSpPr>
          <p:nvPr>
            <p:ph idx="1"/>
          </p:nvPr>
        </p:nvSpPr>
        <p:spPr>
          <a:xfrm>
            <a:off x="4242163" y="1463039"/>
            <a:ext cx="4156790" cy="4300447"/>
          </a:xfrm>
        </p:spPr>
        <p:txBody>
          <a:bodyPr anchor="t">
            <a:normAutofit/>
          </a:bodyPr>
          <a:lstStyle/>
          <a:p>
            <a:pPr marL="0" indent="0">
              <a:buNone/>
            </a:pPr>
            <a:r>
              <a:rPr lang="en-US" sz="1900" b="1"/>
              <a:t>Emergency Medical Treatment and Labor Act:</a:t>
            </a:r>
            <a:br>
              <a:rPr lang="en-US" sz="1900"/>
            </a:br>
            <a:endParaRPr lang="en-US" sz="1900"/>
          </a:p>
          <a:p>
            <a:pPr marL="0" indent="0">
              <a:buNone/>
            </a:pPr>
            <a:r>
              <a:rPr lang="en-US" sz="1900" i="1"/>
              <a:t>A federal law enacted in 1986 that requires hospitals with emergency departments to provide a medical screening exam and stabilizing treatment to any patient who comes to the emergency department, regardless of their insurance status or ability to pay. EMTALA was designed to prevent "patient dumping" and ensure timely, equitable emergency care.</a:t>
            </a:r>
          </a:p>
        </p:txBody>
      </p:sp>
    </p:spTree>
    <p:extLst>
      <p:ext uri="{BB962C8B-B14F-4D97-AF65-F5344CB8AC3E}">
        <p14:creationId xmlns:p14="http://schemas.microsoft.com/office/powerpoint/2010/main" val="764704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Title 1"/>
          <p:cNvSpPr>
            <a:spLocks noGrp="1"/>
          </p:cNvSpPr>
          <p:nvPr>
            <p:ph type="title"/>
          </p:nvPr>
        </p:nvSpPr>
        <p:spPr>
          <a:xfrm>
            <a:off x="628650" y="365125"/>
            <a:ext cx="4040626" cy="1325563"/>
          </a:xfrm>
        </p:spPr>
        <p:txBody>
          <a:bodyPr>
            <a:normAutofit/>
          </a:bodyPr>
          <a:lstStyle/>
          <a:p>
            <a:pPr>
              <a:lnSpc>
                <a:spcPct val="90000"/>
              </a:lnSpc>
            </a:pPr>
            <a:r>
              <a:rPr lang="en-US" sz="4100"/>
              <a:t>Idaho v. United States &amp; EMTALA</a:t>
            </a:r>
          </a:p>
        </p:txBody>
      </p:sp>
      <p:sp>
        <p:nvSpPr>
          <p:cNvPr id="12"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2588" y="1656147"/>
            <a:ext cx="409575"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01054" y="587516"/>
            <a:ext cx="2240924"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aphicFrame>
        <p:nvGraphicFramePr>
          <p:cNvPr id="5" name="Content Placeholder 2">
            <a:extLst>
              <a:ext uri="{FF2B5EF4-FFF2-40B4-BE49-F238E27FC236}">
                <a16:creationId xmlns:a16="http://schemas.microsoft.com/office/drawing/2014/main" id="{300A09B2-BF9D-F273-1AA2-70D250E081D1}"/>
              </a:ext>
            </a:extLst>
          </p:cNvPr>
          <p:cNvGraphicFramePr>
            <a:graphicFrameLocks noGrp="1"/>
          </p:cNvGraphicFramePr>
          <p:nvPr>
            <p:ph idx="1"/>
            <p:extLst>
              <p:ext uri="{D42A27DB-BD31-4B8C-83A1-F6EECF244321}">
                <p14:modId xmlns:p14="http://schemas.microsoft.com/office/powerpoint/2010/main" val="1827504856"/>
              </p:ext>
            </p:extLst>
          </p:nvPr>
        </p:nvGraphicFramePr>
        <p:xfrm>
          <a:off x="628650" y="1825625"/>
          <a:ext cx="810627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56521" y="1"/>
            <a:ext cx="851299"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628650" y="365125"/>
            <a:ext cx="7886700" cy="1325563"/>
          </a:xfrm>
        </p:spPr>
        <p:txBody>
          <a:bodyPr>
            <a:normAutofit/>
          </a:bodyPr>
          <a:lstStyle/>
          <a:p>
            <a:r>
              <a:rPr lang="en-US" dirty="0"/>
              <a:t>Why does this matter?</a:t>
            </a:r>
            <a:endParaRPr dirty="0"/>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3647" y="2693652"/>
            <a:ext cx="4083433"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628650" y="1825625"/>
            <a:ext cx="7886700" cy="4351338"/>
          </a:xfrm>
        </p:spPr>
        <p:txBody>
          <a:bodyPr>
            <a:normAutofit/>
          </a:bodyPr>
          <a:lstStyle/>
          <a:p>
            <a:pPr marL="0" indent="0">
              <a:buNone/>
            </a:pPr>
            <a:endParaRPr dirty="0"/>
          </a:p>
          <a:p>
            <a:r>
              <a:rPr dirty="0"/>
              <a:t>Emergency physicians must act quickly and decisively to save lives—any delay can have fatal consequences.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0060" y="325369"/>
            <a:ext cx="3276451" cy="1956841"/>
          </a:xfrm>
        </p:spPr>
        <p:txBody>
          <a:bodyPr anchor="b">
            <a:normAutofit/>
          </a:bodyPr>
          <a:lstStyle/>
          <a:p>
            <a:r>
              <a:rPr lang="en-US" sz="4700"/>
              <a:t>The Baseball Analogy</a:t>
            </a:r>
          </a:p>
        </p:txBody>
      </p:sp>
      <p:sp>
        <p:nvSpPr>
          <p:cNvPr id="1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480060" y="2872899"/>
            <a:ext cx="3182691" cy="3320668"/>
          </a:xfrm>
        </p:spPr>
        <p:txBody>
          <a:bodyPr>
            <a:normAutofit/>
          </a:bodyPr>
          <a:lstStyle/>
          <a:p>
            <a:pPr marL="0" indent="0">
              <a:buNone/>
            </a:pPr>
            <a:endParaRPr lang="en-US" sz="1900" dirty="0"/>
          </a:p>
          <a:p>
            <a:pPr marL="0" indent="0">
              <a:buNone/>
            </a:pPr>
            <a:r>
              <a:rPr lang="en-US" sz="1900" dirty="0"/>
              <a:t>If a batter hesitates for even a split second, he misses the ball. In emergency medicine, that hesitation could mean a lost life.</a:t>
            </a:r>
          </a:p>
        </p:txBody>
      </p:sp>
      <p:pic>
        <p:nvPicPr>
          <p:cNvPr id="5" name="Picture 4" descr="Batting a baseball">
            <a:extLst>
              <a:ext uri="{FF2B5EF4-FFF2-40B4-BE49-F238E27FC236}">
                <a16:creationId xmlns:a16="http://schemas.microsoft.com/office/drawing/2014/main" id="{E1964F2B-E8CF-A30C-F8F6-757DCC1DE82C}"/>
              </a:ext>
            </a:extLst>
          </p:cNvPr>
          <p:cNvPicPr>
            <a:picLocks noChangeAspect="1"/>
          </p:cNvPicPr>
          <p:nvPr/>
        </p:nvPicPr>
        <p:blipFill>
          <a:blip r:embed="rId2"/>
          <a:srcRect l="9915" r="40059"/>
          <a:stretch>
            <a:fillRect/>
          </a:stretch>
        </p:blipFill>
        <p:spPr>
          <a:xfrm>
            <a:off x="3983776"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US" sz="3400">
                <a:solidFill>
                  <a:srgbClr val="FFFFFF"/>
                </a:solidFill>
              </a:rPr>
              <a:t>A Real Case: 3AM Emergency</a:t>
            </a:r>
          </a:p>
        </p:txBody>
      </p:sp>
      <p:graphicFrame>
        <p:nvGraphicFramePr>
          <p:cNvPr id="5" name="Content Placeholder 2">
            <a:extLst>
              <a:ext uri="{FF2B5EF4-FFF2-40B4-BE49-F238E27FC236}">
                <a16:creationId xmlns:a16="http://schemas.microsoft.com/office/drawing/2014/main" id="{F01B5613-F37F-FC63-C79D-B7DA51F6A574}"/>
              </a:ext>
            </a:extLst>
          </p:cNvPr>
          <p:cNvGraphicFramePr>
            <a:graphicFrameLocks noGrp="1"/>
          </p:cNvGraphicFramePr>
          <p:nvPr>
            <p:ph idx="1"/>
            <p:extLst>
              <p:ext uri="{D42A27DB-BD31-4B8C-83A1-F6EECF244321}">
                <p14:modId xmlns:p14="http://schemas.microsoft.com/office/powerpoint/2010/main" val="1109137336"/>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3384350"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itle 1"/>
          <p:cNvSpPr>
            <a:spLocks noGrp="1"/>
          </p:cNvSpPr>
          <p:nvPr>
            <p:ph type="title"/>
          </p:nvPr>
        </p:nvSpPr>
        <p:spPr>
          <a:xfrm>
            <a:off x="628650" y="643467"/>
            <a:ext cx="2213403" cy="5571066"/>
          </a:xfrm>
        </p:spPr>
        <p:txBody>
          <a:bodyPr>
            <a:normAutofit/>
          </a:bodyPr>
          <a:lstStyle/>
          <a:p>
            <a:r>
              <a:rPr lang="en-US" sz="4100">
                <a:solidFill>
                  <a:srgbClr val="FFFFFF"/>
                </a:solidFill>
              </a:rPr>
              <a:t>Clinical Dilemma</a:t>
            </a:r>
          </a:p>
        </p:txBody>
      </p:sp>
      <p:graphicFrame>
        <p:nvGraphicFramePr>
          <p:cNvPr id="15" name="Content Placeholder 2">
            <a:extLst>
              <a:ext uri="{FF2B5EF4-FFF2-40B4-BE49-F238E27FC236}">
                <a16:creationId xmlns:a16="http://schemas.microsoft.com/office/drawing/2014/main" id="{C60C8D17-EA63-829C-3206-15D150DD31FA}"/>
              </a:ext>
            </a:extLst>
          </p:cNvPr>
          <p:cNvGraphicFramePr>
            <a:graphicFrameLocks noGrp="1"/>
          </p:cNvGraphicFramePr>
          <p:nvPr>
            <p:ph idx="1"/>
            <p:extLst>
              <p:ext uri="{D42A27DB-BD31-4B8C-83A1-F6EECF244321}">
                <p14:modId xmlns:p14="http://schemas.microsoft.com/office/powerpoint/2010/main" val="3210812272"/>
              </p:ext>
            </p:extLst>
          </p:nvPr>
        </p:nvGraphicFramePr>
        <p:xfrm>
          <a:off x="3905730" y="643466"/>
          <a:ext cx="4718785" cy="55307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alpha val="35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5278130-DFE0-457B-8698-88DF69019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1" name="Rectangle 10">
            <a:extLst>
              <a:ext uri="{FF2B5EF4-FFF2-40B4-BE49-F238E27FC236}">
                <a16:creationId xmlns:a16="http://schemas.microsoft.com/office/drawing/2014/main" id="{2F99531B-1681-4D6E-BECB-18325B33A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 y="0"/>
            <a:ext cx="9141714" cy="6858000"/>
          </a:xfrm>
          <a:prstGeom prst="rect">
            <a:avLst/>
          </a:prstGeom>
          <a:solidFill>
            <a:schemeClr val="bg2">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Rectangle 12">
            <a:extLst>
              <a:ext uri="{FF2B5EF4-FFF2-40B4-BE49-F238E27FC236}">
                <a16:creationId xmlns:a16="http://schemas.microsoft.com/office/drawing/2014/main" id="{20344094-430A-400B-804B-910E696A1A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08743" y="709375"/>
            <a:ext cx="8035257" cy="543331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53C67DF-7782-4E57-AB9B-F1B4811AD8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84243" y="1789005"/>
            <a:ext cx="5413238" cy="3244751"/>
          </a:xfrm>
          <a:prstGeom prst="rect">
            <a:avLst/>
          </a:prstGeom>
          <a:solidFill>
            <a:schemeClr val="accent1">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78725" y="675564"/>
            <a:ext cx="2707375" cy="5204085"/>
          </a:xfrm>
        </p:spPr>
        <p:txBody>
          <a:bodyPr>
            <a:normAutofit/>
          </a:bodyPr>
          <a:lstStyle/>
          <a:p>
            <a:r>
              <a:t>Patient Outcome</a:t>
            </a:r>
          </a:p>
        </p:txBody>
      </p:sp>
      <p:cxnSp>
        <p:nvCxnSpPr>
          <p:cNvPr id="17" name="Straight Connector 16">
            <a:extLst>
              <a:ext uri="{FF2B5EF4-FFF2-40B4-BE49-F238E27FC236}">
                <a16:creationId xmlns:a16="http://schemas.microsoft.com/office/drawing/2014/main" id="{B03A5AE3-BD30-455C-842B-7626C8BEF0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524492" y="5610"/>
            <a:ext cx="0" cy="685800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DBECAA5-1F2D-470D-875C-8F2C2CA3E5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18001"/>
            <a:ext cx="9144000" cy="0"/>
          </a:xfrm>
          <a:prstGeom prst="line">
            <a:avLst/>
          </a:prstGeom>
          <a:ln w="9525" cap="rnd">
            <a:solidFill>
              <a:schemeClr val="accent1"/>
            </a:solidFill>
            <a:prstDash val="dash"/>
          </a:ln>
        </p:spPr>
        <p:style>
          <a:lnRef idx="1">
            <a:schemeClr val="accent1"/>
          </a:lnRef>
          <a:fillRef idx="0">
            <a:schemeClr val="accent1"/>
          </a:fillRef>
          <a:effectRef idx="0">
            <a:schemeClr val="accent1"/>
          </a:effectRef>
          <a:fontRef idx="minor">
            <a:schemeClr val="tx1"/>
          </a:fontRef>
        </p:style>
      </p:cxnSp>
      <p:graphicFrame>
        <p:nvGraphicFramePr>
          <p:cNvPr id="5" name="Content Placeholder 2">
            <a:extLst>
              <a:ext uri="{FF2B5EF4-FFF2-40B4-BE49-F238E27FC236}">
                <a16:creationId xmlns:a16="http://schemas.microsoft.com/office/drawing/2014/main" id="{BF54606C-ADD4-EDC5-167E-7FCD881943C6}"/>
              </a:ext>
            </a:extLst>
          </p:cNvPr>
          <p:cNvGraphicFramePr>
            <a:graphicFrameLocks noGrp="1"/>
          </p:cNvGraphicFramePr>
          <p:nvPr>
            <p:ph idx="1"/>
            <p:extLst>
              <p:ext uri="{D42A27DB-BD31-4B8C-83A1-F6EECF244321}">
                <p14:modId xmlns:p14="http://schemas.microsoft.com/office/powerpoint/2010/main" val="3398849439"/>
              </p:ext>
            </p:extLst>
          </p:nvPr>
        </p:nvGraphicFramePr>
        <p:xfrm>
          <a:off x="3582547" y="819369"/>
          <a:ext cx="4941945" cy="52439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459863"/>
            <a:ext cx="7886700" cy="1004594"/>
          </a:xfrm>
        </p:spPr>
        <p:txBody>
          <a:bodyPr>
            <a:normAutofit/>
          </a:bodyPr>
          <a:lstStyle/>
          <a:p>
            <a:r>
              <a:rPr lang="en-US">
                <a:solidFill>
                  <a:srgbClr val="FFFFFF"/>
                </a:solidFill>
              </a:rPr>
              <a:t>Why EMTALA Matters</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622" y="1587970"/>
            <a:ext cx="8274756"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C158E39-6147-E894-A69B-E8598C160920}"/>
              </a:ext>
            </a:extLst>
          </p:cNvPr>
          <p:cNvGraphicFramePr>
            <a:graphicFrameLocks noGrp="1"/>
          </p:cNvGraphicFramePr>
          <p:nvPr>
            <p:ph idx="1"/>
            <p:extLst>
              <p:ext uri="{D42A27DB-BD31-4B8C-83A1-F6EECF244321}">
                <p14:modId xmlns:p14="http://schemas.microsoft.com/office/powerpoint/2010/main" val="3339101321"/>
              </p:ext>
            </p:extLst>
          </p:nvPr>
        </p:nvGraphicFramePr>
        <p:xfrm>
          <a:off x="628650" y="1800911"/>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2B703B-46F9-481A-A605-82E2A828C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628650" y="459863"/>
            <a:ext cx="7886700" cy="1004594"/>
          </a:xfrm>
        </p:spPr>
        <p:txBody>
          <a:bodyPr>
            <a:normAutofit/>
          </a:bodyPr>
          <a:lstStyle/>
          <a:p>
            <a:r>
              <a:rPr lang="en-US">
                <a:solidFill>
                  <a:srgbClr val="FFFFFF"/>
                </a:solidFill>
              </a:rPr>
              <a:t>The Bigger Picture</a:t>
            </a:r>
          </a:p>
        </p:txBody>
      </p:sp>
      <p:sp>
        <p:nvSpPr>
          <p:cNvPr id="11" name="Rectangle: Rounded Corners 10">
            <a:extLst>
              <a:ext uri="{FF2B5EF4-FFF2-40B4-BE49-F238E27FC236}">
                <a16:creationId xmlns:a16="http://schemas.microsoft.com/office/drawing/2014/main" id="{F13BE4D7-0C3D-4906-B230-A1C5B4665C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4622" y="1587970"/>
            <a:ext cx="8274756" cy="4768380"/>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E7F090E5-600E-344C-490D-83D795D39D90}"/>
              </a:ext>
            </a:extLst>
          </p:cNvPr>
          <p:cNvGraphicFramePr>
            <a:graphicFrameLocks noGrp="1"/>
          </p:cNvGraphicFramePr>
          <p:nvPr>
            <p:ph idx="1"/>
            <p:extLst>
              <p:ext uri="{D42A27DB-BD31-4B8C-83A1-F6EECF244321}">
                <p14:modId xmlns:p14="http://schemas.microsoft.com/office/powerpoint/2010/main" val="3512662620"/>
              </p:ext>
            </p:extLst>
          </p:nvPr>
        </p:nvGraphicFramePr>
        <p:xfrm>
          <a:off x="628650" y="1800911"/>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5986B2AA-3F19-0138-E098-0AD403057D45}"/>
              </a:ext>
            </a:extLst>
          </p:cNvPr>
          <p:cNvSpPr/>
          <p:nvPr/>
        </p:nvSpPr>
        <p:spPr>
          <a:xfrm rot="20003683">
            <a:off x="348069" y="1315664"/>
            <a:ext cx="8274756" cy="3416320"/>
          </a:xfrm>
          <a:prstGeom prst="rect">
            <a:avLst/>
          </a:prstGeom>
          <a:noFill/>
          <a:ln w="57150">
            <a:solidFill>
              <a:schemeClr val="tx1"/>
            </a:solidFill>
          </a:ln>
        </p:spPr>
        <p:txBody>
          <a:bodyPr wrap="square" lIns="91440" tIns="45720" rIns="91440" bIns="45720">
            <a:spAutoFit/>
          </a:bodyPr>
          <a:lstStyle/>
          <a:p>
            <a:pPr algn="ctr"/>
            <a:r>
              <a:rPr lang="en-US" sz="5400" b="1" cap="none" spc="0" dirty="0">
                <a:ln w="38100">
                  <a:solidFill>
                    <a:sysClr val="windowText" lastClr="000000"/>
                  </a:solidFill>
                </a:ln>
                <a:solidFill>
                  <a:schemeClr val="tx1"/>
                </a:solidFill>
                <a:effectLst>
                  <a:outerShdw blurRad="38100" dist="19050" dir="2700000" algn="tl" rotWithShape="0">
                    <a:schemeClr val="dk1">
                      <a:alpha val="40000"/>
                    </a:schemeClr>
                  </a:outerShdw>
                </a:effectLst>
              </a:rPr>
              <a:t>Excluding pregnant women from EMTALA </a:t>
            </a:r>
          </a:p>
          <a:p>
            <a:pPr algn="ctr"/>
            <a:r>
              <a:rPr lang="en-US" sz="5400" b="1" cap="none" spc="0" dirty="0">
                <a:ln w="38100">
                  <a:solidFill>
                    <a:sysClr val="windowText" lastClr="000000"/>
                  </a:solidFill>
                </a:ln>
                <a:solidFill>
                  <a:schemeClr val="tx1"/>
                </a:solidFill>
                <a:effectLst>
                  <a:outerShdw blurRad="38100" dist="19050" dir="2700000" algn="tl" rotWithShape="0">
                    <a:schemeClr val="dk1">
                      <a:alpha val="40000"/>
                    </a:schemeClr>
                  </a:outerShdw>
                </a:effectLst>
              </a:rPr>
              <a:t>will result in avoidable deaths!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3" y="1914812"/>
            <a:ext cx="6858000" cy="3028377"/>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14" y="1924949"/>
            <a:ext cx="6857999" cy="302837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263195" y="4092815"/>
            <a:ext cx="2501979" cy="302838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76302" y="969718"/>
            <a:ext cx="292526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914820" y="1904672"/>
            <a:ext cx="6858003" cy="3028376"/>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38FE7F-1E83-01A7-0516-CF6391B01F7F}"/>
              </a:ext>
            </a:extLst>
          </p:cNvPr>
          <p:cNvSpPr>
            <a:spLocks noGrp="1"/>
          </p:cNvSpPr>
          <p:nvPr>
            <p:ph type="title"/>
          </p:nvPr>
        </p:nvSpPr>
        <p:spPr>
          <a:xfrm>
            <a:off x="350041" y="586855"/>
            <a:ext cx="2401025" cy="3387497"/>
          </a:xfrm>
        </p:spPr>
        <p:txBody>
          <a:bodyPr anchor="b">
            <a:normAutofit/>
          </a:bodyPr>
          <a:lstStyle/>
          <a:p>
            <a:pPr algn="r"/>
            <a:r>
              <a:rPr lang="en-US" sz="3500">
                <a:solidFill>
                  <a:srgbClr val="FFFFFF"/>
                </a:solidFill>
              </a:rPr>
              <a:t>Why this matters</a:t>
            </a:r>
          </a:p>
        </p:txBody>
      </p:sp>
      <p:sp>
        <p:nvSpPr>
          <p:cNvPr id="3" name="Content Placeholder 2">
            <a:extLst>
              <a:ext uri="{FF2B5EF4-FFF2-40B4-BE49-F238E27FC236}">
                <a16:creationId xmlns:a16="http://schemas.microsoft.com/office/drawing/2014/main" id="{6DC32127-2E06-815A-CC54-8EC49FD35C9A}"/>
              </a:ext>
            </a:extLst>
          </p:cNvPr>
          <p:cNvSpPr>
            <a:spLocks noGrp="1"/>
          </p:cNvSpPr>
          <p:nvPr>
            <p:ph idx="1"/>
          </p:nvPr>
        </p:nvSpPr>
        <p:spPr>
          <a:xfrm>
            <a:off x="3607694" y="649480"/>
            <a:ext cx="4916510" cy="5546047"/>
          </a:xfrm>
        </p:spPr>
        <p:txBody>
          <a:bodyPr anchor="ctr">
            <a:normAutofit/>
          </a:bodyPr>
          <a:lstStyle/>
          <a:p>
            <a:r>
              <a:rPr lang="en-US" sz="2400" dirty="0"/>
              <a:t>We must consider emergency medicine when discussion abortion legislation because these laws can </a:t>
            </a:r>
          </a:p>
          <a:p>
            <a:pPr lvl="1"/>
            <a:r>
              <a:rPr lang="en-US" sz="2400" dirty="0"/>
              <a:t>delay or complicate care for pregnancy-related emergencies</a:t>
            </a:r>
          </a:p>
          <a:p>
            <a:pPr lvl="1"/>
            <a:r>
              <a:rPr lang="en-US" sz="2400" dirty="0"/>
              <a:t>increase risks to patient safety</a:t>
            </a:r>
          </a:p>
          <a:p>
            <a:pPr lvl="1"/>
            <a:r>
              <a:rPr lang="en-US" sz="2400" dirty="0"/>
              <a:t>creating legal and ethical challenges for clinicians</a:t>
            </a:r>
          </a:p>
          <a:p>
            <a:endParaRPr lang="en-US" sz="1700" dirty="0"/>
          </a:p>
        </p:txBody>
      </p:sp>
    </p:spTree>
    <p:extLst>
      <p:ext uri="{BB962C8B-B14F-4D97-AF65-F5344CB8AC3E}">
        <p14:creationId xmlns:p14="http://schemas.microsoft.com/office/powerpoint/2010/main" val="8184321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15125" y="1153572"/>
            <a:ext cx="2400300" cy="4461163"/>
          </a:xfrm>
        </p:spPr>
        <p:txBody>
          <a:bodyPr>
            <a:normAutofit/>
          </a:bodyPr>
          <a:lstStyle/>
          <a:p>
            <a:r>
              <a:rPr lang="en-US" sz="3700">
                <a:solidFill>
                  <a:srgbClr val="FFFFFF"/>
                </a:solidFill>
              </a:rPr>
              <a:t>Conclusion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3335481" y="591344"/>
            <a:ext cx="5179868" cy="5585619"/>
          </a:xfrm>
        </p:spPr>
        <p:txBody>
          <a:bodyPr anchor="ctr">
            <a:normAutofit/>
          </a:bodyPr>
          <a:lstStyle/>
          <a:p>
            <a:pPr>
              <a:lnSpc>
                <a:spcPct val="90000"/>
              </a:lnSpc>
            </a:pPr>
            <a:r>
              <a:rPr lang="en-US" sz="2500"/>
              <a:t>Not all stories have a bad ending!</a:t>
            </a:r>
          </a:p>
          <a:p>
            <a:pPr marL="0" indent="0">
              <a:lnSpc>
                <a:spcPct val="90000"/>
              </a:lnSpc>
              <a:buNone/>
            </a:pPr>
            <a:endParaRPr lang="en-US" sz="2500"/>
          </a:p>
          <a:p>
            <a:pPr>
              <a:lnSpc>
                <a:spcPct val="90000"/>
              </a:lnSpc>
            </a:pPr>
            <a:r>
              <a:rPr lang="en-US" sz="2500"/>
              <a:t>The intersection of abortion legislation and emergency care is complex.</a:t>
            </a:r>
          </a:p>
          <a:p>
            <a:pPr>
              <a:lnSpc>
                <a:spcPct val="90000"/>
              </a:lnSpc>
            </a:pPr>
            <a:endParaRPr lang="en-US" sz="2500"/>
          </a:p>
          <a:p>
            <a:pPr>
              <a:lnSpc>
                <a:spcPct val="90000"/>
              </a:lnSpc>
            </a:pPr>
            <a:r>
              <a:rPr lang="en-US" sz="2500"/>
              <a:t>We must be careful—lives are at stake.</a:t>
            </a:r>
          </a:p>
          <a:p>
            <a:pPr>
              <a:lnSpc>
                <a:spcPct val="90000"/>
              </a:lnSpc>
            </a:pPr>
            <a:endParaRPr lang="en-US" sz="2500"/>
          </a:p>
          <a:p>
            <a:pPr>
              <a:lnSpc>
                <a:spcPct val="90000"/>
              </a:lnSpc>
            </a:pPr>
            <a:r>
              <a:rPr lang="en-US" sz="2500"/>
              <a:t>EMTALA isn’t perfect, but it is essential.</a:t>
            </a:r>
          </a:p>
          <a:p>
            <a:pPr>
              <a:lnSpc>
                <a:spcPct val="90000"/>
              </a:lnSpc>
            </a:pPr>
            <a:endParaRPr lang="en-US" sz="2500"/>
          </a:p>
          <a:p>
            <a:pPr>
              <a:lnSpc>
                <a:spcPct val="90000"/>
              </a:lnSpc>
            </a:pPr>
            <a:r>
              <a:rPr lang="en-US" sz="2500"/>
              <a:t>Let’s protect all patients, including pregnant ones.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22693"/>
            <a:ext cx="9143998"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384720" y="-2407841"/>
            <a:ext cx="4374557" cy="9144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55756" y="-2236808"/>
            <a:ext cx="4374128" cy="880235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22690"/>
            <a:ext cx="6406863"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4459073" y="-1032053"/>
            <a:ext cx="3742610"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E065903-AA3C-3CEF-F63E-1FC511F624AA}"/>
              </a:ext>
            </a:extLst>
          </p:cNvPr>
          <p:cNvSpPr>
            <a:spLocks noGrp="1"/>
          </p:cNvSpPr>
          <p:nvPr>
            <p:ph type="title"/>
          </p:nvPr>
        </p:nvSpPr>
        <p:spPr>
          <a:xfrm>
            <a:off x="986118" y="735106"/>
            <a:ext cx="7540322" cy="2928470"/>
          </a:xfrm>
        </p:spPr>
        <p:txBody>
          <a:bodyPr vert="horz" lIns="91440" tIns="45720" rIns="91440" bIns="45720" rtlCol="0" anchor="b">
            <a:normAutofit/>
          </a:bodyPr>
          <a:lstStyle/>
          <a:p>
            <a:pPr algn="l" defTabSz="914400">
              <a:lnSpc>
                <a:spcPct val="90000"/>
              </a:lnSpc>
            </a:pPr>
            <a:r>
              <a:rPr lang="en-US" sz="4200" kern="1200">
                <a:solidFill>
                  <a:srgbClr val="FFFFFF"/>
                </a:solidFill>
                <a:latin typeface="+mj-lt"/>
                <a:ea typeface="+mj-ea"/>
                <a:cs typeface="+mj-cs"/>
              </a:rPr>
              <a:t>General Effects of Abortion Legislation</a:t>
            </a:r>
          </a:p>
        </p:txBody>
      </p:sp>
    </p:spTree>
    <p:extLst>
      <p:ext uri="{BB962C8B-B14F-4D97-AF65-F5344CB8AC3E}">
        <p14:creationId xmlns:p14="http://schemas.microsoft.com/office/powerpoint/2010/main" val="2136936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459B2E-2C00-F130-29C1-377D577F2685}"/>
              </a:ext>
            </a:extLst>
          </p:cNvPr>
          <p:cNvSpPr>
            <a:spLocks noGrp="1"/>
          </p:cNvSpPr>
          <p:nvPr>
            <p:ph type="title"/>
          </p:nvPr>
        </p:nvSpPr>
        <p:spPr>
          <a:xfrm>
            <a:off x="515125" y="1153572"/>
            <a:ext cx="2400300" cy="4461163"/>
          </a:xfrm>
        </p:spPr>
        <p:txBody>
          <a:bodyPr>
            <a:normAutofit/>
          </a:bodyPr>
          <a:lstStyle/>
          <a:p>
            <a:pPr>
              <a:lnSpc>
                <a:spcPct val="90000"/>
              </a:lnSpc>
            </a:pPr>
            <a:r>
              <a:rPr lang="en-US" sz="3100">
                <a:solidFill>
                  <a:srgbClr val="FFFFFF"/>
                </a:solidFill>
              </a:rPr>
              <a:t>An Ethnographic Study of Vaginal Bleeding in Emergency Care</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2455479"/>
            <a:ext cx="3062575"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DB6929C-7F9E-E213-3EEE-AFCE6923DA21}"/>
              </a:ext>
            </a:extLst>
          </p:cNvPr>
          <p:cNvSpPr>
            <a:spLocks noGrp="1"/>
          </p:cNvSpPr>
          <p:nvPr>
            <p:ph idx="1"/>
          </p:nvPr>
        </p:nvSpPr>
        <p:spPr>
          <a:xfrm>
            <a:off x="3335481" y="591344"/>
            <a:ext cx="5179868" cy="5585619"/>
          </a:xfrm>
        </p:spPr>
        <p:txBody>
          <a:bodyPr anchor="ctr">
            <a:normAutofit/>
          </a:bodyPr>
          <a:lstStyle/>
          <a:p>
            <a:pPr marL="0" indent="0">
              <a:buNone/>
            </a:pPr>
            <a:endParaRPr lang="en-US"/>
          </a:p>
          <a:p>
            <a:pPr marL="0" indent="0">
              <a:buNone/>
            </a:pPr>
            <a:r>
              <a:rPr lang="en-US"/>
              <a:t>Purpose: </a:t>
            </a:r>
          </a:p>
          <a:p>
            <a:pPr marL="0" indent="0">
              <a:buNone/>
            </a:pPr>
            <a:r>
              <a:rPr lang="en-US"/>
              <a:t>To examine and describe the decision-making process of healthcare professionals as they care for patients who are experiencing vaginal bleeding in the emergency setting.</a:t>
            </a:r>
          </a:p>
          <a:p>
            <a:endParaRPr lang="en-US"/>
          </a:p>
        </p:txBody>
      </p:sp>
    </p:spTree>
    <p:extLst>
      <p:ext uri="{BB962C8B-B14F-4D97-AF65-F5344CB8AC3E}">
        <p14:creationId xmlns:p14="http://schemas.microsoft.com/office/powerpoint/2010/main" val="173810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4B218-E4BF-741D-B13E-0A08F4EED0F5}"/>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506B7085-94DB-6713-B80D-766F534A9679}"/>
              </a:ext>
            </a:extLst>
          </p:cNvPr>
          <p:cNvSpPr>
            <a:spLocks noGrp="1"/>
          </p:cNvSpPr>
          <p:nvPr>
            <p:ph type="body" sz="quarter" idx="10"/>
          </p:nvPr>
        </p:nvSpPr>
        <p:spPr>
          <a:xfrm>
            <a:off x="568587" y="4088321"/>
            <a:ext cx="1371600" cy="300915"/>
          </a:xfrm>
        </p:spPr>
        <p:txBody>
          <a:bodyPr/>
          <a:lstStyle/>
          <a:p>
            <a:r>
              <a:rPr lang="en-US" dirty="0"/>
              <a:t>Kathryn LaRoche</a:t>
            </a:r>
          </a:p>
        </p:txBody>
      </p:sp>
      <p:sp>
        <p:nvSpPr>
          <p:cNvPr id="16" name="Text Placeholder 15">
            <a:extLst>
              <a:ext uri="{FF2B5EF4-FFF2-40B4-BE49-F238E27FC236}">
                <a16:creationId xmlns:a16="http://schemas.microsoft.com/office/drawing/2014/main" id="{2AEDACE2-EF2F-E79B-4EAE-059302BE038B}"/>
              </a:ext>
            </a:extLst>
          </p:cNvPr>
          <p:cNvSpPr>
            <a:spLocks noGrp="1"/>
          </p:cNvSpPr>
          <p:nvPr>
            <p:ph type="body" sz="quarter" idx="11"/>
          </p:nvPr>
        </p:nvSpPr>
        <p:spPr>
          <a:xfrm>
            <a:off x="568586" y="4572536"/>
            <a:ext cx="1371600" cy="414338"/>
          </a:xfrm>
        </p:spPr>
        <p:txBody>
          <a:bodyPr/>
          <a:lstStyle/>
          <a:p>
            <a:r>
              <a:rPr lang="en-US" dirty="0"/>
              <a:t>PhD, MSc        Public Health/Anth</a:t>
            </a:r>
          </a:p>
        </p:txBody>
      </p:sp>
      <p:sp>
        <p:nvSpPr>
          <p:cNvPr id="5" name="Text Placeholder 4">
            <a:extLst>
              <a:ext uri="{FF2B5EF4-FFF2-40B4-BE49-F238E27FC236}">
                <a16:creationId xmlns:a16="http://schemas.microsoft.com/office/drawing/2014/main" id="{EACEF866-CAB3-0060-2622-A5B51E9A59C6}"/>
              </a:ext>
            </a:extLst>
          </p:cNvPr>
          <p:cNvSpPr>
            <a:spLocks noGrp="1"/>
          </p:cNvSpPr>
          <p:nvPr>
            <p:ph type="body" sz="quarter" idx="12"/>
          </p:nvPr>
        </p:nvSpPr>
        <p:spPr>
          <a:xfrm>
            <a:off x="2204233" y="4102608"/>
            <a:ext cx="1371600" cy="300916"/>
          </a:xfrm>
        </p:spPr>
        <p:txBody>
          <a:bodyPr/>
          <a:lstStyle/>
          <a:p>
            <a:r>
              <a:rPr lang="en-US" dirty="0"/>
              <a:t>Risa Cromer</a:t>
            </a:r>
          </a:p>
        </p:txBody>
      </p:sp>
      <p:sp>
        <p:nvSpPr>
          <p:cNvPr id="6" name="Text Placeholder 5">
            <a:extLst>
              <a:ext uri="{FF2B5EF4-FFF2-40B4-BE49-F238E27FC236}">
                <a16:creationId xmlns:a16="http://schemas.microsoft.com/office/drawing/2014/main" id="{1C3F5536-6D2E-8768-E52A-C79E8FFF54F3}"/>
              </a:ext>
            </a:extLst>
          </p:cNvPr>
          <p:cNvSpPr>
            <a:spLocks noGrp="1"/>
          </p:cNvSpPr>
          <p:nvPr>
            <p:ph type="body" sz="quarter" idx="13"/>
          </p:nvPr>
        </p:nvSpPr>
        <p:spPr>
          <a:xfrm>
            <a:off x="2204232" y="4572536"/>
            <a:ext cx="1371600" cy="414338"/>
          </a:xfrm>
        </p:spPr>
        <p:txBody>
          <a:bodyPr/>
          <a:lstStyle/>
          <a:p>
            <a:r>
              <a:rPr lang="en-US" dirty="0"/>
              <a:t>PhD       Anthropology</a:t>
            </a:r>
          </a:p>
        </p:txBody>
      </p:sp>
      <p:sp>
        <p:nvSpPr>
          <p:cNvPr id="7" name="Text Placeholder 6">
            <a:extLst>
              <a:ext uri="{FF2B5EF4-FFF2-40B4-BE49-F238E27FC236}">
                <a16:creationId xmlns:a16="http://schemas.microsoft.com/office/drawing/2014/main" id="{3FA285A3-8DBF-5B64-BE3F-25AA8B3840FA}"/>
              </a:ext>
            </a:extLst>
          </p:cNvPr>
          <p:cNvSpPr>
            <a:spLocks noGrp="1"/>
          </p:cNvSpPr>
          <p:nvPr>
            <p:ph type="body" sz="quarter" idx="14"/>
          </p:nvPr>
        </p:nvSpPr>
        <p:spPr>
          <a:xfrm>
            <a:off x="3879459" y="4088321"/>
            <a:ext cx="1371600" cy="315203"/>
          </a:xfrm>
        </p:spPr>
        <p:txBody>
          <a:bodyPr/>
          <a:lstStyle/>
          <a:p>
            <a:r>
              <a:rPr lang="en-US" dirty="0" err="1"/>
              <a:t>Andreia</a:t>
            </a:r>
            <a:r>
              <a:rPr lang="en-US" dirty="0"/>
              <a:t> Alexander</a:t>
            </a:r>
          </a:p>
        </p:txBody>
      </p:sp>
      <p:sp>
        <p:nvSpPr>
          <p:cNvPr id="8" name="Text Placeholder 7">
            <a:extLst>
              <a:ext uri="{FF2B5EF4-FFF2-40B4-BE49-F238E27FC236}">
                <a16:creationId xmlns:a16="http://schemas.microsoft.com/office/drawing/2014/main" id="{6548598C-656F-A5FF-EA25-451E4F71C5EF}"/>
              </a:ext>
            </a:extLst>
          </p:cNvPr>
          <p:cNvSpPr>
            <a:spLocks noGrp="1"/>
          </p:cNvSpPr>
          <p:nvPr>
            <p:ph type="body" sz="quarter" idx="15"/>
          </p:nvPr>
        </p:nvSpPr>
        <p:spPr>
          <a:xfrm>
            <a:off x="3879458" y="4572537"/>
            <a:ext cx="1371600" cy="414338"/>
          </a:xfrm>
        </p:spPr>
        <p:txBody>
          <a:bodyPr/>
          <a:lstStyle/>
          <a:p>
            <a:r>
              <a:rPr lang="en-US" dirty="0"/>
              <a:t>MD, PhD, MPH Emergency Med</a:t>
            </a:r>
          </a:p>
        </p:txBody>
      </p:sp>
      <p:sp>
        <p:nvSpPr>
          <p:cNvPr id="9" name="Text Placeholder 8">
            <a:extLst>
              <a:ext uri="{FF2B5EF4-FFF2-40B4-BE49-F238E27FC236}">
                <a16:creationId xmlns:a16="http://schemas.microsoft.com/office/drawing/2014/main" id="{05458DC3-471C-7B7A-49B8-3502B8C8B38A}"/>
              </a:ext>
            </a:extLst>
          </p:cNvPr>
          <p:cNvSpPr>
            <a:spLocks noGrp="1"/>
          </p:cNvSpPr>
          <p:nvPr>
            <p:ph type="body" sz="quarter" idx="16"/>
          </p:nvPr>
        </p:nvSpPr>
        <p:spPr>
          <a:xfrm>
            <a:off x="5568167" y="4098602"/>
            <a:ext cx="1371600" cy="315203"/>
          </a:xfrm>
        </p:spPr>
        <p:txBody>
          <a:bodyPr>
            <a:normAutofit fontScale="92500" lnSpcReduction="20000"/>
          </a:bodyPr>
          <a:lstStyle/>
          <a:p>
            <a:r>
              <a:rPr lang="en-US" dirty="0" err="1"/>
              <a:t>Brownsyne</a:t>
            </a:r>
            <a:r>
              <a:rPr lang="en-US" dirty="0"/>
              <a:t> Tucker-Edmonds</a:t>
            </a:r>
          </a:p>
          <a:p>
            <a:endParaRPr lang="en-US" dirty="0"/>
          </a:p>
        </p:txBody>
      </p:sp>
      <p:sp>
        <p:nvSpPr>
          <p:cNvPr id="10" name="Text Placeholder 9">
            <a:extLst>
              <a:ext uri="{FF2B5EF4-FFF2-40B4-BE49-F238E27FC236}">
                <a16:creationId xmlns:a16="http://schemas.microsoft.com/office/drawing/2014/main" id="{B1023EB6-075F-BD46-E41C-91ACE9EC5677}"/>
              </a:ext>
            </a:extLst>
          </p:cNvPr>
          <p:cNvSpPr>
            <a:spLocks noGrp="1"/>
          </p:cNvSpPr>
          <p:nvPr>
            <p:ph type="body" sz="quarter" idx="17"/>
          </p:nvPr>
        </p:nvSpPr>
        <p:spPr>
          <a:xfrm>
            <a:off x="5568167" y="4568530"/>
            <a:ext cx="1371600" cy="414338"/>
          </a:xfrm>
        </p:spPr>
        <p:txBody>
          <a:bodyPr/>
          <a:lstStyle/>
          <a:p>
            <a:r>
              <a:rPr lang="en-US" dirty="0"/>
              <a:t>MD, MPH, MS Ob/Gyn</a:t>
            </a:r>
          </a:p>
        </p:txBody>
      </p:sp>
      <p:pic>
        <p:nvPicPr>
          <p:cNvPr id="22" name="Picture Placeholder 21">
            <a:extLst>
              <a:ext uri="{FF2B5EF4-FFF2-40B4-BE49-F238E27FC236}">
                <a16:creationId xmlns:a16="http://schemas.microsoft.com/office/drawing/2014/main" id="{DAE3154F-8462-C3D6-DE54-717BC220E8FD}"/>
              </a:ext>
            </a:extLst>
          </p:cNvPr>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a:stretch/>
        </p:blipFill>
        <p:spPr>
          <a:xfrm>
            <a:off x="2221246" y="2583719"/>
            <a:ext cx="1371600" cy="1373693"/>
          </a:xfrm>
        </p:spPr>
      </p:pic>
      <p:pic>
        <p:nvPicPr>
          <p:cNvPr id="19" name="Picture Placeholder 18" descr="A person smiling at camera&#10;&#10;Description automatically generated">
            <a:extLst>
              <a:ext uri="{FF2B5EF4-FFF2-40B4-BE49-F238E27FC236}">
                <a16:creationId xmlns:a16="http://schemas.microsoft.com/office/drawing/2014/main" id="{EFB150C5-758E-1112-C408-D1B413A2E600}"/>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t="11844" b="11844"/>
          <a:stretch>
            <a:fillRect/>
          </a:stretch>
        </p:blipFill>
        <p:spPr>
          <a:xfrm>
            <a:off x="588483" y="2583431"/>
            <a:ext cx="1371600" cy="1373981"/>
          </a:xfrm>
        </p:spPr>
      </p:pic>
      <p:pic>
        <p:nvPicPr>
          <p:cNvPr id="38" name="Picture Placeholder 37">
            <a:extLst>
              <a:ext uri="{FF2B5EF4-FFF2-40B4-BE49-F238E27FC236}">
                <a16:creationId xmlns:a16="http://schemas.microsoft.com/office/drawing/2014/main" id="{D686BC05-725B-60EE-3FCD-AACD7F8B4BFF}"/>
              </a:ext>
            </a:extLst>
          </p:cNvPr>
          <p:cNvPicPr>
            <a:picLocks noGrp="1" noChangeAspect="1"/>
          </p:cNvPicPr>
          <p:nvPr>
            <p:ph type="pic" sz="quarter" idx="20"/>
          </p:nvPr>
        </p:nvPicPr>
        <p:blipFill>
          <a:blip r:embed="rId4">
            <a:extLst>
              <a:ext uri="{28A0092B-C50C-407E-A947-70E740481C1C}">
                <a14:useLocalDpi xmlns:a14="http://schemas.microsoft.com/office/drawing/2010/main" val="0"/>
              </a:ext>
            </a:extLst>
          </a:blip>
          <a:srcRect/>
          <a:stretch/>
        </p:blipFill>
        <p:spPr>
          <a:xfrm>
            <a:off x="3854009" y="2596519"/>
            <a:ext cx="1371600" cy="1373693"/>
          </a:xfrm>
        </p:spPr>
      </p:pic>
      <p:sp>
        <p:nvSpPr>
          <p:cNvPr id="42" name="Title 41">
            <a:extLst>
              <a:ext uri="{FF2B5EF4-FFF2-40B4-BE49-F238E27FC236}">
                <a16:creationId xmlns:a16="http://schemas.microsoft.com/office/drawing/2014/main" id="{3431C5B6-AADB-088C-81C6-9F4999ED916C}"/>
              </a:ext>
            </a:extLst>
          </p:cNvPr>
          <p:cNvSpPr>
            <a:spLocks noGrp="1"/>
          </p:cNvSpPr>
          <p:nvPr>
            <p:ph type="title"/>
          </p:nvPr>
        </p:nvSpPr>
        <p:spPr/>
        <p:txBody>
          <a:bodyPr>
            <a:normAutofit fontScale="90000"/>
          </a:bodyPr>
          <a:lstStyle/>
          <a:p>
            <a:r>
              <a:rPr lang="en-US" dirty="0"/>
              <a:t>Our team</a:t>
            </a:r>
          </a:p>
        </p:txBody>
      </p:sp>
      <p:sp>
        <p:nvSpPr>
          <p:cNvPr id="4" name="Slide Number Placeholder 3">
            <a:extLst>
              <a:ext uri="{FF2B5EF4-FFF2-40B4-BE49-F238E27FC236}">
                <a16:creationId xmlns:a16="http://schemas.microsoft.com/office/drawing/2014/main" id="{53DBC4E3-AF4E-502C-B8D6-5DFD5D72A179}"/>
              </a:ext>
            </a:extLst>
          </p:cNvPr>
          <p:cNvSpPr>
            <a:spLocks noGrp="1"/>
          </p:cNvSpPr>
          <p:nvPr>
            <p:ph type="sldNum" sz="quarter" idx="24"/>
          </p:nvPr>
        </p:nvSpPr>
        <p:spPr/>
        <p:txBody>
          <a:bodyPr/>
          <a:lstStyle/>
          <a:p>
            <a:pPr defTabSz="685800"/>
            <a:fld id="{7782931A-7D25-4B4B-9464-57AE418934A3}" type="slidenum">
              <a:rPr lang="en-US" sz="900">
                <a:solidFill>
                  <a:srgbClr val="000000"/>
                </a:solidFill>
                <a:latin typeface="Arial Nova"/>
              </a:rPr>
              <a:pPr defTabSz="685800"/>
              <a:t>5</a:t>
            </a:fld>
            <a:endParaRPr lang="en-US" sz="900">
              <a:solidFill>
                <a:srgbClr val="000000"/>
              </a:solidFill>
              <a:latin typeface="Arial Nova"/>
            </a:endParaRPr>
          </a:p>
        </p:txBody>
      </p:sp>
      <p:pic>
        <p:nvPicPr>
          <p:cNvPr id="2" name="Picture Placeholder 37">
            <a:extLst>
              <a:ext uri="{FF2B5EF4-FFF2-40B4-BE49-F238E27FC236}">
                <a16:creationId xmlns:a16="http://schemas.microsoft.com/office/drawing/2014/main" id="{16349B77-9257-80B4-014B-630BF5BF144A}"/>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5525113" y="2593472"/>
            <a:ext cx="1236323" cy="1373693"/>
          </a:xfrm>
          <a:prstGeom prst="rect">
            <a:avLst/>
          </a:prstGeom>
        </p:spPr>
      </p:pic>
      <p:sp>
        <p:nvSpPr>
          <p:cNvPr id="12" name="Text Placeholder 8">
            <a:extLst>
              <a:ext uri="{FF2B5EF4-FFF2-40B4-BE49-F238E27FC236}">
                <a16:creationId xmlns:a16="http://schemas.microsoft.com/office/drawing/2014/main" id="{E8244970-EF0E-289B-236A-E150012185C6}"/>
              </a:ext>
            </a:extLst>
          </p:cNvPr>
          <p:cNvSpPr txBox="1">
            <a:spLocks/>
          </p:cNvSpPr>
          <p:nvPr/>
        </p:nvSpPr>
        <p:spPr>
          <a:xfrm>
            <a:off x="7243394" y="4098602"/>
            <a:ext cx="1371600" cy="315203"/>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800" b="1"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750"/>
              </a:spcBef>
            </a:pPr>
            <a:r>
              <a:rPr lang="en-US" sz="1350" dirty="0">
                <a:solidFill>
                  <a:srgbClr val="000000"/>
                </a:solidFill>
                <a:latin typeface="Arial Nova"/>
              </a:rPr>
              <a:t>Lori Freedman</a:t>
            </a:r>
          </a:p>
        </p:txBody>
      </p:sp>
      <p:sp>
        <p:nvSpPr>
          <p:cNvPr id="13" name="Text Placeholder 9">
            <a:extLst>
              <a:ext uri="{FF2B5EF4-FFF2-40B4-BE49-F238E27FC236}">
                <a16:creationId xmlns:a16="http://schemas.microsoft.com/office/drawing/2014/main" id="{DF067D16-9EFA-B187-5ECA-79022944CCE3}"/>
              </a:ext>
            </a:extLst>
          </p:cNvPr>
          <p:cNvSpPr txBox="1">
            <a:spLocks/>
          </p:cNvSpPr>
          <p:nvPr/>
        </p:nvSpPr>
        <p:spPr>
          <a:xfrm>
            <a:off x="7243393" y="4568530"/>
            <a:ext cx="1371600" cy="414338"/>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600" kern="1200">
                <a:solidFill>
                  <a:schemeClr val="bg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spcBef>
                <a:spcPts val="750"/>
              </a:spcBef>
            </a:pPr>
            <a:r>
              <a:rPr lang="en-US" sz="1200" dirty="0">
                <a:solidFill>
                  <a:srgbClr val="000000"/>
                </a:solidFill>
                <a:latin typeface="Arial Nova"/>
              </a:rPr>
              <a:t>PhD           Sociology/ANSIRH</a:t>
            </a:r>
          </a:p>
        </p:txBody>
      </p:sp>
      <p:pic>
        <p:nvPicPr>
          <p:cNvPr id="17" name="Picture 16" descr="A person smiling in front of a brick wall&#10;&#10;Description automatically generated">
            <a:extLst>
              <a:ext uri="{FF2B5EF4-FFF2-40B4-BE49-F238E27FC236}">
                <a16:creationId xmlns:a16="http://schemas.microsoft.com/office/drawing/2014/main" id="{1CE8B83A-75C7-72A3-0429-18862AC74885}"/>
              </a:ext>
            </a:extLst>
          </p:cNvPr>
          <p:cNvPicPr>
            <a:picLocks noChangeAspect="1"/>
          </p:cNvPicPr>
          <p:nvPr/>
        </p:nvPicPr>
        <p:blipFill>
          <a:blip r:embed="rId6">
            <a:extLst>
              <a:ext uri="{28A0092B-C50C-407E-A947-70E740481C1C}">
                <a14:useLocalDpi xmlns:a14="http://schemas.microsoft.com/office/drawing/2010/main" val="0"/>
              </a:ext>
            </a:extLst>
          </a:blip>
          <a:srcRect l="8282" t="3669" r="1982" b="18003"/>
          <a:stretch/>
        </p:blipFill>
        <p:spPr>
          <a:xfrm>
            <a:off x="6966171" y="2596284"/>
            <a:ext cx="1371600" cy="1370881"/>
          </a:xfrm>
          <a:prstGeom prst="rect">
            <a:avLst/>
          </a:prstGeom>
        </p:spPr>
      </p:pic>
      <p:pic>
        <p:nvPicPr>
          <p:cNvPr id="21" name="Picture 20" descr="A black sign with white text&#10;&#10;Description automatically generated">
            <a:extLst>
              <a:ext uri="{FF2B5EF4-FFF2-40B4-BE49-F238E27FC236}">
                <a16:creationId xmlns:a16="http://schemas.microsoft.com/office/drawing/2014/main" id="{11DE47E4-7DBD-4CC3-4EC7-1598EB77632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279962" y="5223218"/>
            <a:ext cx="2115124" cy="409908"/>
          </a:xfrm>
          <a:prstGeom prst="rect">
            <a:avLst/>
          </a:prstGeom>
        </p:spPr>
      </p:pic>
      <p:pic>
        <p:nvPicPr>
          <p:cNvPr id="24" name="Picture 23" descr="A logo of a university&#10;&#10;Description automatically generated">
            <a:extLst>
              <a:ext uri="{FF2B5EF4-FFF2-40B4-BE49-F238E27FC236}">
                <a16:creationId xmlns:a16="http://schemas.microsoft.com/office/drawing/2014/main" id="{0D0CA0C3-9D7C-FC5C-ACD8-EB336F2F5CA8}"/>
              </a:ext>
            </a:extLst>
          </p:cNvPr>
          <p:cNvPicPr>
            <a:picLocks noChangeAspect="1"/>
          </p:cNvPicPr>
          <p:nvPr/>
        </p:nvPicPr>
        <p:blipFill>
          <a:blip r:embed="rId8">
            <a:extLst>
              <a:ext uri="{28A0092B-C50C-407E-A947-70E740481C1C}">
                <a14:useLocalDpi xmlns:a14="http://schemas.microsoft.com/office/drawing/2010/main" val="0"/>
              </a:ext>
            </a:extLst>
          </a:blip>
          <a:srcRect t="28887" b="26900"/>
          <a:stretch/>
        </p:blipFill>
        <p:spPr>
          <a:xfrm>
            <a:off x="1197587" y="5263762"/>
            <a:ext cx="1485199" cy="369365"/>
          </a:xfrm>
          <a:prstGeom prst="rect">
            <a:avLst/>
          </a:prstGeom>
        </p:spPr>
      </p:pic>
      <p:pic>
        <p:nvPicPr>
          <p:cNvPr id="27" name="Picture 26" descr="A logo for a university&#10;&#10;Description automatically generated">
            <a:extLst>
              <a:ext uri="{FF2B5EF4-FFF2-40B4-BE49-F238E27FC236}">
                <a16:creationId xmlns:a16="http://schemas.microsoft.com/office/drawing/2014/main" id="{01E740FA-BE50-30E4-562D-AD687AF3731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04237" y="5137593"/>
            <a:ext cx="933535" cy="680703"/>
          </a:xfrm>
          <a:prstGeom prst="rect">
            <a:avLst/>
          </a:prstGeom>
        </p:spPr>
      </p:pic>
      <p:pic>
        <p:nvPicPr>
          <p:cNvPr id="1026" name="Picture 2" descr="Home - The Greenwall Foundation">
            <a:extLst>
              <a:ext uri="{FF2B5EF4-FFF2-40B4-BE49-F238E27FC236}">
                <a16:creationId xmlns:a16="http://schemas.microsoft.com/office/drawing/2014/main" id="{0BA2EBE1-D1D2-3A9D-3CFF-DD46D367C95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53966" y="1038623"/>
            <a:ext cx="2271713" cy="1135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3075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DCC231C8-C761-4B31-9B1C-C6D19248C6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itle 33">
            <a:extLst>
              <a:ext uri="{FF2B5EF4-FFF2-40B4-BE49-F238E27FC236}">
                <a16:creationId xmlns:a16="http://schemas.microsoft.com/office/drawing/2014/main" id="{8A1A8FB1-208A-6610-7C90-E093C080406D}"/>
              </a:ext>
            </a:extLst>
          </p:cNvPr>
          <p:cNvSpPr>
            <a:spLocks noGrp="1"/>
          </p:cNvSpPr>
          <p:nvPr>
            <p:ph type="title"/>
          </p:nvPr>
        </p:nvSpPr>
        <p:spPr>
          <a:xfrm>
            <a:off x="628650" y="557189"/>
            <a:ext cx="2530602" cy="5567891"/>
          </a:xfrm>
        </p:spPr>
        <p:txBody>
          <a:bodyPr>
            <a:normAutofit/>
          </a:bodyPr>
          <a:lstStyle/>
          <a:p>
            <a:r>
              <a:rPr lang="en-US" sz="4500"/>
              <a:t>Methods</a:t>
            </a:r>
          </a:p>
        </p:txBody>
      </p:sp>
      <p:sp>
        <p:nvSpPr>
          <p:cNvPr id="17" name="Slide Number Placeholder 16">
            <a:extLst>
              <a:ext uri="{FF2B5EF4-FFF2-40B4-BE49-F238E27FC236}">
                <a16:creationId xmlns:a16="http://schemas.microsoft.com/office/drawing/2014/main" id="{357B406F-30AC-98A9-775F-26C056CEF6C1}"/>
              </a:ext>
            </a:extLst>
          </p:cNvPr>
          <p:cNvSpPr>
            <a:spLocks noGrp="1"/>
          </p:cNvSpPr>
          <p:nvPr>
            <p:ph type="sldNum" sz="quarter" idx="12"/>
          </p:nvPr>
        </p:nvSpPr>
        <p:spPr>
          <a:xfrm>
            <a:off x="6457950" y="6356350"/>
            <a:ext cx="2057400" cy="365125"/>
          </a:xfrm>
        </p:spPr>
        <p:txBody>
          <a:bodyPr>
            <a:normAutofit/>
          </a:bodyPr>
          <a:lstStyle/>
          <a:p>
            <a:pPr>
              <a:spcAft>
                <a:spcPts val="450"/>
              </a:spcAft>
            </a:pPr>
            <a:fld id="{7782931A-7D25-4B4B-9464-57AE418934A3}" type="slidenum">
              <a:rPr lang="en-US"/>
              <a:pPr>
                <a:spcAft>
                  <a:spcPts val="450"/>
                </a:spcAft>
              </a:pPr>
              <a:t>6</a:t>
            </a:fld>
            <a:endParaRPr lang="en-US"/>
          </a:p>
        </p:txBody>
      </p:sp>
      <p:graphicFrame>
        <p:nvGraphicFramePr>
          <p:cNvPr id="54" name="Content Placeholder 34">
            <a:extLst>
              <a:ext uri="{FF2B5EF4-FFF2-40B4-BE49-F238E27FC236}">
                <a16:creationId xmlns:a16="http://schemas.microsoft.com/office/drawing/2014/main" id="{052A72AD-46DF-5CB5-B829-E69E39099661}"/>
              </a:ext>
            </a:extLst>
          </p:cNvPr>
          <p:cNvGraphicFramePr>
            <a:graphicFrameLocks noGrp="1"/>
          </p:cNvGraphicFramePr>
          <p:nvPr>
            <p:ph idx="1"/>
            <p:extLst>
              <p:ext uri="{D42A27DB-BD31-4B8C-83A1-F6EECF244321}">
                <p14:modId xmlns:p14="http://schemas.microsoft.com/office/powerpoint/2010/main" val="1053948925"/>
              </p:ext>
            </p:extLst>
          </p:nvPr>
        </p:nvGraphicFramePr>
        <p:xfrm>
          <a:off x="3819906" y="620392"/>
          <a:ext cx="4697730" cy="5504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57063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24007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7">
            <a:extLst>
              <a:ext uri="{FF2B5EF4-FFF2-40B4-BE49-F238E27FC236}">
                <a16:creationId xmlns:a16="http://schemas.microsoft.com/office/drawing/2014/main" id="{2142D674-6309-8B60-9E86-E92A7E4A61A2}"/>
              </a:ext>
            </a:extLst>
          </p:cNvPr>
          <p:cNvSpPr>
            <a:spLocks noGrp="1"/>
          </p:cNvSpPr>
          <p:nvPr>
            <p:ph type="body" sz="half" idx="2"/>
          </p:nvPr>
        </p:nvSpPr>
        <p:spPr>
          <a:xfrm>
            <a:off x="243840" y="243840"/>
            <a:ext cx="3121152" cy="5858848"/>
          </a:xfrm>
        </p:spPr>
        <p:txBody>
          <a:bodyPr vert="horz" lIns="91440" tIns="45720" rIns="91440" bIns="45720" rtlCol="0">
            <a:normAutofit/>
          </a:bodyPr>
          <a:lstStyle/>
          <a:p>
            <a:pPr defTabSz="914400">
              <a:lnSpc>
                <a:spcPct val="90000"/>
              </a:lnSpc>
            </a:pPr>
            <a:r>
              <a:rPr lang="en-US" i="1" dirty="0"/>
              <a:t>“I guess part of me doesn't—part of me, at least, doesn't want to know. I certainly don’t want to, like, have to document that this girl did something potentially illegal or something like that.”</a:t>
            </a:r>
            <a:r>
              <a:rPr lang="en-US" dirty="0"/>
              <a:t> — </a:t>
            </a:r>
            <a:r>
              <a:rPr lang="en-US" b="1" dirty="0"/>
              <a:t>ED18MD (Legal Compliance)</a:t>
            </a:r>
          </a:p>
          <a:p>
            <a:pPr indent="-228600" defTabSz="914400">
              <a:lnSpc>
                <a:spcPct val="90000"/>
              </a:lnSpc>
              <a:buFont typeface="Arial" panose="020B0604020202020204" pitchFamily="34" charset="0"/>
              <a:buChar char="•"/>
            </a:pPr>
            <a:endParaRPr lang="en-US" b="1" dirty="0"/>
          </a:p>
          <a:p>
            <a:pPr defTabSz="914400">
              <a:lnSpc>
                <a:spcPct val="90000"/>
              </a:lnSpc>
            </a:pPr>
            <a:r>
              <a:rPr lang="en-US" i="1" dirty="0"/>
              <a:t>“We are not here to judge... It’s like when we ask the patient if they’ve done any illegal substances... we just want to make sure we have the accurate history to make sure that we are taking care of you appropriately.”</a:t>
            </a:r>
            <a:r>
              <a:rPr lang="en-US" b="1" dirty="0"/>
              <a:t> — ED17NP (Quality Care)</a:t>
            </a:r>
          </a:p>
          <a:p>
            <a:pPr indent="-228600" defTabSz="914400">
              <a:lnSpc>
                <a:spcPct val="90000"/>
              </a:lnSpc>
              <a:buFont typeface="Arial" panose="020B0604020202020204" pitchFamily="34" charset="0"/>
              <a:buChar char="•"/>
            </a:pPr>
            <a:endParaRPr lang="en-US" b="1" dirty="0"/>
          </a:p>
          <a:p>
            <a:pPr defTabSz="914400">
              <a:lnSpc>
                <a:spcPct val="90000"/>
              </a:lnSpc>
            </a:pPr>
            <a:r>
              <a:rPr lang="en-US" i="1" dirty="0"/>
              <a:t>“I know, for me personally, again, you know, because I do not want to ever destroy the trust that a woman has in the medical system, I would probably err on the side of being a little bit more vague with my answers to some of those questions to make sure that she was being protected... there's always that in the back of your head... are they going to be able to go back and, you know, somehow do something to this woman because she had this procedure?”</a:t>
            </a:r>
            <a:r>
              <a:rPr lang="en-US" dirty="0"/>
              <a:t> — </a:t>
            </a:r>
            <a:r>
              <a:rPr lang="en-US" b="1" dirty="0"/>
              <a:t>ED14MD (Patient Trust)</a:t>
            </a:r>
            <a:endParaRPr lang="en-US" dirty="0"/>
          </a:p>
          <a:p>
            <a:pPr indent="-228600" defTabSz="914400">
              <a:lnSpc>
                <a:spcPct val="90000"/>
              </a:lnSpc>
              <a:buFont typeface="Arial" panose="020B0604020202020204" pitchFamily="34" charset="0"/>
              <a:buChar char="•"/>
            </a:pPr>
            <a:endParaRPr lang="en-US" sz="900" b="1" dirty="0"/>
          </a:p>
          <a:p>
            <a:pPr indent="-228600" defTabSz="914400">
              <a:lnSpc>
                <a:spcPct val="90000"/>
              </a:lnSpc>
              <a:buFont typeface="Arial" panose="020B0604020202020204" pitchFamily="34" charset="0"/>
              <a:buChar char="•"/>
            </a:pPr>
            <a:endParaRPr lang="en-US" sz="900" b="1" dirty="0"/>
          </a:p>
          <a:p>
            <a:pPr indent="-228600" defTabSz="914400">
              <a:lnSpc>
                <a:spcPct val="90000"/>
              </a:lnSpc>
              <a:buFont typeface="Arial" panose="020B0604020202020204" pitchFamily="34" charset="0"/>
              <a:buChar char="•"/>
            </a:pPr>
            <a:endParaRPr lang="en-US" sz="900" dirty="0"/>
          </a:p>
        </p:txBody>
      </p:sp>
      <p:pic>
        <p:nvPicPr>
          <p:cNvPr id="9" name="Content Placeholder 8" descr="A diagram of legal compliance">
            <a:extLst>
              <a:ext uri="{FF2B5EF4-FFF2-40B4-BE49-F238E27FC236}">
                <a16:creationId xmlns:a16="http://schemas.microsoft.com/office/drawing/2014/main" id="{77D67437-12A7-415F-8526-29A948AE10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617829" y="899291"/>
            <a:ext cx="5632442" cy="4421465"/>
          </a:xfrm>
          <a:prstGeom prst="rect">
            <a:avLst/>
          </a:prstGeom>
        </p:spPr>
      </p:pic>
      <p:sp>
        <p:nvSpPr>
          <p:cNvPr id="10" name="TextBox 9">
            <a:extLst>
              <a:ext uri="{FF2B5EF4-FFF2-40B4-BE49-F238E27FC236}">
                <a16:creationId xmlns:a16="http://schemas.microsoft.com/office/drawing/2014/main" id="{C6EAA1F3-E3D5-BDD7-484F-C1788D0DC9A9}"/>
              </a:ext>
            </a:extLst>
          </p:cNvPr>
          <p:cNvSpPr txBox="1"/>
          <p:nvPr/>
        </p:nvSpPr>
        <p:spPr>
          <a:xfrm>
            <a:off x="6555663" y="2834345"/>
            <a:ext cx="1600785" cy="250232"/>
          </a:xfrm>
          <a:prstGeom prst="rect">
            <a:avLst/>
          </a:prstGeom>
          <a:solidFill>
            <a:srgbClr val="3CC583"/>
          </a:solidFill>
        </p:spPr>
        <p:txBody>
          <a:bodyPr vert="horz" lIns="91440" tIns="45720" rIns="91440" bIns="45720" rtlCol="0" anchor="ctr">
            <a:normAutofit fontScale="92500"/>
          </a:bodyPr>
          <a:lstStyle/>
          <a:p>
            <a:pPr defTabSz="914400">
              <a:lnSpc>
                <a:spcPct val="90000"/>
              </a:lnSpc>
              <a:spcBef>
                <a:spcPct val="0"/>
              </a:spcBef>
              <a:spcAft>
                <a:spcPts val="600"/>
              </a:spcAft>
            </a:pPr>
            <a:r>
              <a:rPr lang="en-US" sz="1200" kern="1200" dirty="0">
                <a:solidFill>
                  <a:schemeClr val="bg1"/>
                </a:solidFill>
                <a:latin typeface="+mj-lt"/>
                <a:ea typeface="+mj-ea"/>
                <a:cs typeface="+mj-cs"/>
              </a:rPr>
              <a:t>Clinical decision making</a:t>
            </a:r>
          </a:p>
        </p:txBody>
      </p:sp>
    </p:spTree>
    <p:extLst>
      <p:ext uri="{BB962C8B-B14F-4D97-AF65-F5344CB8AC3E}">
        <p14:creationId xmlns:p14="http://schemas.microsoft.com/office/powerpoint/2010/main" val="19500523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783777" y="-3783778"/>
            <a:ext cx="1576446"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4">
            <a:extLst>
              <a:ext uri="{FF2B5EF4-FFF2-40B4-BE49-F238E27FC236}">
                <a16:creationId xmlns:a16="http://schemas.microsoft.com/office/drawing/2014/main" id="{72FA0B96-E8AB-B7CA-27A4-4B57081FB752}"/>
              </a:ext>
            </a:extLst>
          </p:cNvPr>
          <p:cNvSpPr>
            <a:spLocks noGrp="1"/>
          </p:cNvSpPr>
          <p:nvPr>
            <p:ph type="title"/>
          </p:nvPr>
        </p:nvSpPr>
        <p:spPr>
          <a:xfrm>
            <a:off x="1028697" y="348865"/>
            <a:ext cx="7533018" cy="877729"/>
          </a:xfrm>
        </p:spPr>
        <p:txBody>
          <a:bodyPr anchor="ctr">
            <a:normAutofit/>
          </a:bodyPr>
          <a:lstStyle/>
          <a:p>
            <a:r>
              <a:rPr lang="en-US" sz="3500">
                <a:solidFill>
                  <a:srgbClr val="FFFFFF"/>
                </a:solidFill>
              </a:rPr>
              <a:t>Key Points</a:t>
            </a:r>
          </a:p>
        </p:txBody>
      </p:sp>
      <p:graphicFrame>
        <p:nvGraphicFramePr>
          <p:cNvPr id="8" name="Content Placeholder 5">
            <a:extLst>
              <a:ext uri="{FF2B5EF4-FFF2-40B4-BE49-F238E27FC236}">
                <a16:creationId xmlns:a16="http://schemas.microsoft.com/office/drawing/2014/main" id="{2027549D-2EF8-0CB1-9B22-D7244841AB83}"/>
              </a:ext>
            </a:extLst>
          </p:cNvPr>
          <p:cNvGraphicFramePr>
            <a:graphicFrameLocks noGrp="1"/>
          </p:cNvGraphicFramePr>
          <p:nvPr>
            <p:ph idx="1"/>
            <p:extLst>
              <p:ext uri="{D42A27DB-BD31-4B8C-83A1-F6EECF244321}">
                <p14:modId xmlns:p14="http://schemas.microsoft.com/office/powerpoint/2010/main" val="2735992261"/>
              </p:ext>
            </p:extLst>
          </p:nvPr>
        </p:nvGraphicFramePr>
        <p:xfrm>
          <a:off x="483042" y="2112579"/>
          <a:ext cx="8195871"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856383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E14AB9-9EC0-9282-1996-18276573C872}"/>
              </a:ext>
            </a:extLst>
          </p:cNvPr>
          <p:cNvSpPr>
            <a:spLocks noGrp="1"/>
          </p:cNvSpPr>
          <p:nvPr>
            <p:ph type="title"/>
          </p:nvPr>
        </p:nvSpPr>
        <p:spPr>
          <a:xfrm>
            <a:off x="0" y="0"/>
            <a:ext cx="9141712" cy="1243405"/>
          </a:xfrm>
          <a:solidFill>
            <a:schemeClr val="accent1">
              <a:lumMod val="50000"/>
            </a:schemeClr>
          </a:solidFill>
        </p:spPr>
        <p:txBody>
          <a:bodyPr>
            <a:normAutofit/>
          </a:bodyPr>
          <a:lstStyle/>
          <a:p>
            <a:r>
              <a:rPr lang="en-US" sz="4500" dirty="0">
                <a:solidFill>
                  <a:schemeClr val="bg1"/>
                </a:solidFill>
              </a:rPr>
              <a:t>Key Points</a:t>
            </a:r>
          </a:p>
        </p:txBody>
      </p:sp>
      <p:graphicFrame>
        <p:nvGraphicFramePr>
          <p:cNvPr id="5" name="Content Placeholder 2">
            <a:extLst>
              <a:ext uri="{FF2B5EF4-FFF2-40B4-BE49-F238E27FC236}">
                <a16:creationId xmlns:a16="http://schemas.microsoft.com/office/drawing/2014/main" id="{FFF5CF4C-CEC4-5A67-6B50-96AFFAA12E94}"/>
              </a:ext>
            </a:extLst>
          </p:cNvPr>
          <p:cNvGraphicFramePr>
            <a:graphicFrameLocks noGrp="1"/>
          </p:cNvGraphicFramePr>
          <p:nvPr>
            <p:ph idx="1"/>
            <p:extLst>
              <p:ext uri="{D42A27DB-BD31-4B8C-83A1-F6EECF244321}">
                <p14:modId xmlns:p14="http://schemas.microsoft.com/office/powerpoint/2010/main" val="320012569"/>
              </p:ext>
            </p:extLst>
          </p:nvPr>
        </p:nvGraphicFramePr>
        <p:xfrm>
          <a:off x="628650" y="1828800"/>
          <a:ext cx="78867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177585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261</TotalTime>
  <Words>1039</Words>
  <Application>Microsoft Macintosh PowerPoint</Application>
  <PresentationFormat>On-screen Show (4:3)</PresentationFormat>
  <Paragraphs>117</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Arial</vt:lpstr>
      <vt:lpstr>Arial Nova</vt:lpstr>
      <vt:lpstr>Calibri</vt:lpstr>
      <vt:lpstr>Office Theme</vt:lpstr>
      <vt:lpstr>Abortion Legislation and Emergency Medicine</vt:lpstr>
      <vt:lpstr>Why this matters</vt:lpstr>
      <vt:lpstr>General Effects of Abortion Legislation</vt:lpstr>
      <vt:lpstr>An Ethnographic Study of Vaginal Bleeding in Emergency Care</vt:lpstr>
      <vt:lpstr>Our team</vt:lpstr>
      <vt:lpstr>Methods</vt:lpstr>
      <vt:lpstr>PowerPoint Presentation</vt:lpstr>
      <vt:lpstr>Key Points</vt:lpstr>
      <vt:lpstr>Key Points</vt:lpstr>
      <vt:lpstr>Effects of EMTALA Legislation</vt:lpstr>
      <vt:lpstr>What is EMTALA?</vt:lpstr>
      <vt:lpstr>Idaho v. United States &amp; EMTALA</vt:lpstr>
      <vt:lpstr>Why does this matter?</vt:lpstr>
      <vt:lpstr>The Baseball Analogy</vt:lpstr>
      <vt:lpstr>A Real Case: 3AM Emergency</vt:lpstr>
      <vt:lpstr>Clinical Dilemma</vt:lpstr>
      <vt:lpstr>Patient Outcome</vt:lpstr>
      <vt:lpstr>Why EMTALA Matters</vt:lpstr>
      <vt:lpstr>The Bigger Picture</vt:lpstr>
      <vt:lpstr>Conclusion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Mauli Mehta</cp:lastModifiedBy>
  <cp:revision>3</cp:revision>
  <dcterms:created xsi:type="dcterms:W3CDTF">2013-01-27T09:14:16Z</dcterms:created>
  <dcterms:modified xsi:type="dcterms:W3CDTF">2025-06-09T14:35:54Z</dcterms:modified>
  <cp:category/>
</cp:coreProperties>
</file>